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sldIdLst>
    <p:sldId id="256" r:id="rId4"/>
    <p:sldId id="258" r:id="rId5"/>
    <p:sldId id="259" r:id="rId6"/>
    <p:sldId id="260" r:id="rId7"/>
    <p:sldId id="262" r:id="rId8"/>
    <p:sldId id="261" r:id="rId9"/>
    <p:sldId id="263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F3B"/>
    <a:srgbClr val="F48020"/>
    <a:srgbClr val="DF2027"/>
    <a:srgbClr val="333333"/>
    <a:srgbClr val="EF4923"/>
    <a:srgbClr val="FFF100"/>
    <a:srgbClr val="F2C217"/>
    <a:srgbClr val="D1D2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9BD967-03D3-4E31-B732-FCBDCD0F0BB8}" type="doc">
      <dgm:prSet loTypeId="urn:microsoft.com/office/officeart/2005/8/layout/cycle8" loCatId="cycle" qsTypeId="urn:microsoft.com/office/officeart/2005/8/quickstyle/3d5" qsCatId="3D" csTypeId="urn:microsoft.com/office/officeart/2005/8/colors/colorful5" csCatId="colorful" phldr="1"/>
      <dgm:spPr>
        <a:scene3d>
          <a:camera prst="isometricOffAxis2Left" zoom="95000">
            <a:rot lat="600000" lon="600000" rev="0"/>
          </a:camera>
          <a:lightRig rig="flat" dir="t"/>
        </a:scene3d>
      </dgm:spPr>
    </dgm:pt>
    <dgm:pt modelId="{3251EEBF-F53D-42A4-9C67-1AC6BC5E9D9A}">
      <dgm:prSet phldrT="[Tekst]" custT="1"/>
      <dgm:spPr>
        <a:solidFill>
          <a:srgbClr val="EF4923"/>
        </a:solidFill>
      </dgm:spPr>
      <dgm:t>
        <a:bodyPr/>
        <a:lstStyle/>
        <a:p>
          <a:r>
            <a:rPr lang="pl-PL" sz="2000" b="0" baseline="0" dirty="0" smtClean="0"/>
            <a:t>Wiedza </a:t>
          </a:r>
          <a:br>
            <a:rPr lang="pl-PL" sz="2000" b="0" baseline="0" dirty="0" smtClean="0"/>
          </a:br>
          <a:r>
            <a:rPr lang="pl-PL" sz="2000" b="0" baseline="0" dirty="0" smtClean="0"/>
            <a:t>o sektorze BPO/SSC</a:t>
          </a:r>
          <a:endParaRPr lang="pl-PL" sz="2000" b="0" baseline="0" dirty="0"/>
        </a:p>
      </dgm:t>
    </dgm:pt>
    <dgm:pt modelId="{B9E71D67-D080-4795-BC3B-09F670FA96DC}" type="parTrans" cxnId="{5DCC0FED-A546-4C2E-920D-1CE67F57FAF5}">
      <dgm:prSet/>
      <dgm:spPr/>
      <dgm:t>
        <a:bodyPr/>
        <a:lstStyle/>
        <a:p>
          <a:endParaRPr lang="pl-PL" b="0"/>
        </a:p>
      </dgm:t>
    </dgm:pt>
    <dgm:pt modelId="{635E22CA-4055-46B1-877E-86681D15B6ED}" type="sibTrans" cxnId="{5DCC0FED-A546-4C2E-920D-1CE67F57FAF5}">
      <dgm:prSet/>
      <dgm:spPr/>
      <dgm:t>
        <a:bodyPr/>
        <a:lstStyle/>
        <a:p>
          <a:endParaRPr lang="pl-PL" b="0"/>
        </a:p>
      </dgm:t>
    </dgm:pt>
    <dgm:pt modelId="{AF09EE7C-FB78-43FB-A3EE-7CDEA57BDC0A}">
      <dgm:prSet phldrT="[Tekst]" custT="1"/>
      <dgm:spPr>
        <a:solidFill>
          <a:srgbClr val="FAAF3B"/>
        </a:solidFill>
      </dgm:spPr>
      <dgm:t>
        <a:bodyPr/>
        <a:lstStyle/>
        <a:p>
          <a:r>
            <a:rPr lang="pl-PL" sz="2000" b="0" baseline="0" dirty="0" smtClean="0"/>
            <a:t>Wiedza o pracy </a:t>
          </a:r>
          <a:br>
            <a:rPr lang="pl-PL" sz="2000" b="0" baseline="0" dirty="0" smtClean="0"/>
          </a:br>
          <a:r>
            <a:rPr lang="pl-PL" sz="2000" b="0" baseline="0" dirty="0" smtClean="0"/>
            <a:t>w korporacji </a:t>
          </a:r>
          <a:endParaRPr lang="pl-PL" sz="2000" b="0" baseline="0" dirty="0"/>
        </a:p>
      </dgm:t>
    </dgm:pt>
    <dgm:pt modelId="{42182C9B-45D8-4C36-B606-E4B71CD9B902}" type="parTrans" cxnId="{4923235D-C1A9-4F9E-82A9-B1C5596ABA49}">
      <dgm:prSet/>
      <dgm:spPr/>
      <dgm:t>
        <a:bodyPr/>
        <a:lstStyle/>
        <a:p>
          <a:endParaRPr lang="pl-PL" b="0"/>
        </a:p>
      </dgm:t>
    </dgm:pt>
    <dgm:pt modelId="{5A64ACF9-87AF-4E05-9E39-8556AB05E6D1}" type="sibTrans" cxnId="{4923235D-C1A9-4F9E-82A9-B1C5596ABA49}">
      <dgm:prSet/>
      <dgm:spPr/>
      <dgm:t>
        <a:bodyPr/>
        <a:lstStyle/>
        <a:p>
          <a:endParaRPr lang="pl-PL" b="0"/>
        </a:p>
      </dgm:t>
    </dgm:pt>
    <dgm:pt modelId="{04A85712-1DF3-4892-9412-8956BB54DE03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2000" b="0" baseline="0" dirty="0" smtClean="0"/>
            <a:t>Wiedza </a:t>
          </a:r>
          <a:br>
            <a:rPr lang="pl-PL" sz="2000" b="0" baseline="0" dirty="0" smtClean="0"/>
          </a:br>
          <a:r>
            <a:rPr lang="pl-PL" sz="2000" b="0" baseline="0" dirty="0" smtClean="0"/>
            <a:t>o mojej roli w organizacji </a:t>
          </a:r>
          <a:endParaRPr lang="pl-PL" sz="2000" b="0" baseline="0" dirty="0"/>
        </a:p>
      </dgm:t>
    </dgm:pt>
    <dgm:pt modelId="{928837C5-C525-48CC-86B0-7BEB133F8FE2}" type="parTrans" cxnId="{C414AF85-E18B-4CC8-A7DA-120A4C437AF1}">
      <dgm:prSet/>
      <dgm:spPr/>
      <dgm:t>
        <a:bodyPr/>
        <a:lstStyle/>
        <a:p>
          <a:endParaRPr lang="pl-PL" b="0"/>
        </a:p>
      </dgm:t>
    </dgm:pt>
    <dgm:pt modelId="{7BC9FFFE-BEE3-40C4-B5B2-EB1EC5ADE8AD}" type="sibTrans" cxnId="{C414AF85-E18B-4CC8-A7DA-120A4C437AF1}">
      <dgm:prSet/>
      <dgm:spPr/>
      <dgm:t>
        <a:bodyPr/>
        <a:lstStyle/>
        <a:p>
          <a:endParaRPr lang="pl-PL" b="0"/>
        </a:p>
      </dgm:t>
    </dgm:pt>
    <dgm:pt modelId="{26499BAB-5025-4677-8C21-4E8BC47D035E}" type="pres">
      <dgm:prSet presAssocID="{DD9BD967-03D3-4E31-B732-FCBDCD0F0BB8}" presName="compositeShape" presStyleCnt="0">
        <dgm:presLayoutVars>
          <dgm:chMax val="7"/>
          <dgm:dir/>
          <dgm:resizeHandles val="exact"/>
        </dgm:presLayoutVars>
      </dgm:prSet>
      <dgm:spPr/>
    </dgm:pt>
    <dgm:pt modelId="{630F05C1-1095-4D0D-BE33-0B209A6DB82D}" type="pres">
      <dgm:prSet presAssocID="{DD9BD967-03D3-4E31-B732-FCBDCD0F0BB8}" presName="wedge1" presStyleLbl="node1" presStyleIdx="0" presStyleCnt="3"/>
      <dgm:spPr/>
      <dgm:t>
        <a:bodyPr/>
        <a:lstStyle/>
        <a:p>
          <a:endParaRPr lang="pl-PL"/>
        </a:p>
      </dgm:t>
    </dgm:pt>
    <dgm:pt modelId="{7E157935-B3EE-41A6-95EA-4C432113E92A}" type="pres">
      <dgm:prSet presAssocID="{DD9BD967-03D3-4E31-B732-FCBDCD0F0BB8}" presName="dummy1a" presStyleCnt="0"/>
      <dgm:spPr/>
    </dgm:pt>
    <dgm:pt modelId="{C1502BCD-23CE-4E2F-BE58-2C0888C7CF44}" type="pres">
      <dgm:prSet presAssocID="{DD9BD967-03D3-4E31-B732-FCBDCD0F0BB8}" presName="dummy1b" presStyleCnt="0"/>
      <dgm:spPr/>
    </dgm:pt>
    <dgm:pt modelId="{CC9F6C14-DCF5-4053-ADFD-6A5EAEAC7DFB}" type="pres">
      <dgm:prSet presAssocID="{DD9BD967-03D3-4E31-B732-FCBDCD0F0BB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B812A0D-73D8-4B4E-9EAF-5BC071A60C79}" type="pres">
      <dgm:prSet presAssocID="{DD9BD967-03D3-4E31-B732-FCBDCD0F0BB8}" presName="wedge2" presStyleLbl="node1" presStyleIdx="1" presStyleCnt="3"/>
      <dgm:spPr/>
      <dgm:t>
        <a:bodyPr/>
        <a:lstStyle/>
        <a:p>
          <a:endParaRPr lang="pl-PL"/>
        </a:p>
      </dgm:t>
    </dgm:pt>
    <dgm:pt modelId="{2268B03A-A7E5-412B-BB7A-79806BAC4B2D}" type="pres">
      <dgm:prSet presAssocID="{DD9BD967-03D3-4E31-B732-FCBDCD0F0BB8}" presName="dummy2a" presStyleCnt="0"/>
      <dgm:spPr/>
    </dgm:pt>
    <dgm:pt modelId="{74DC081D-20D1-4A55-9E96-B8135CCED956}" type="pres">
      <dgm:prSet presAssocID="{DD9BD967-03D3-4E31-B732-FCBDCD0F0BB8}" presName="dummy2b" presStyleCnt="0"/>
      <dgm:spPr/>
    </dgm:pt>
    <dgm:pt modelId="{A45A2A5A-6048-4817-BBD9-7625ED1DF2EA}" type="pres">
      <dgm:prSet presAssocID="{DD9BD967-03D3-4E31-B732-FCBDCD0F0BB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352225-7BCD-47FE-B91C-6AE3437F842C}" type="pres">
      <dgm:prSet presAssocID="{DD9BD967-03D3-4E31-B732-FCBDCD0F0BB8}" presName="wedge3" presStyleLbl="node1" presStyleIdx="2" presStyleCnt="3"/>
      <dgm:spPr/>
      <dgm:t>
        <a:bodyPr/>
        <a:lstStyle/>
        <a:p>
          <a:endParaRPr lang="pl-PL"/>
        </a:p>
      </dgm:t>
    </dgm:pt>
    <dgm:pt modelId="{01050FCA-F709-403F-B1FC-17E5EF8138E4}" type="pres">
      <dgm:prSet presAssocID="{DD9BD967-03D3-4E31-B732-FCBDCD0F0BB8}" presName="dummy3a" presStyleCnt="0"/>
      <dgm:spPr/>
    </dgm:pt>
    <dgm:pt modelId="{9BF3C4F9-09D3-4040-B24F-CA375ABE4B2D}" type="pres">
      <dgm:prSet presAssocID="{DD9BD967-03D3-4E31-B732-FCBDCD0F0BB8}" presName="dummy3b" presStyleCnt="0"/>
      <dgm:spPr/>
    </dgm:pt>
    <dgm:pt modelId="{46C2691F-74A2-41CF-8BCC-C7C36581F2F3}" type="pres">
      <dgm:prSet presAssocID="{DD9BD967-03D3-4E31-B732-FCBDCD0F0BB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0EE0EF-7EFB-4572-94FE-447D503D7F2F}" type="pres">
      <dgm:prSet presAssocID="{635E22CA-4055-46B1-877E-86681D15B6ED}" presName="arrowWedge1" presStyleLbl="fgSibTrans2D1" presStyleIdx="0" presStyleCnt="3"/>
      <dgm:spPr>
        <a:solidFill>
          <a:srgbClr val="EF4923"/>
        </a:solidFill>
      </dgm:spPr>
    </dgm:pt>
    <dgm:pt modelId="{4091DB0A-075F-4FF8-9849-C6D9BEF73257}" type="pres">
      <dgm:prSet presAssocID="{5A64ACF9-87AF-4E05-9E39-8556AB05E6D1}" presName="arrowWedge2" presStyleLbl="fgSibTrans2D1" presStyleIdx="1" presStyleCnt="3"/>
      <dgm:spPr>
        <a:solidFill>
          <a:srgbClr val="FAAF3B"/>
        </a:solidFill>
      </dgm:spPr>
    </dgm:pt>
    <dgm:pt modelId="{771FD0D7-0C9A-40BD-8429-AC25BC1ECB4B}" type="pres">
      <dgm:prSet presAssocID="{7BC9FFFE-BEE3-40C4-B5B2-EB1EC5ADE8AD}" presName="arrowWedge3" presStyleLbl="fgSibTrans2D1" presStyleIdx="2" presStyleCnt="3"/>
      <dgm:spPr>
        <a:solidFill>
          <a:schemeClr val="bg1">
            <a:lumMod val="50000"/>
          </a:schemeClr>
        </a:solidFill>
      </dgm:spPr>
    </dgm:pt>
  </dgm:ptLst>
  <dgm:cxnLst>
    <dgm:cxn modelId="{C9BDF6C0-A580-4286-8B7A-DD551F4D60AE}" type="presOf" srcId="{3251EEBF-F53D-42A4-9C67-1AC6BC5E9D9A}" destId="{CC9F6C14-DCF5-4053-ADFD-6A5EAEAC7DFB}" srcOrd="1" destOrd="0" presId="urn:microsoft.com/office/officeart/2005/8/layout/cycle8"/>
    <dgm:cxn modelId="{06FFE10B-008B-4EA2-B38E-9D7E063789A9}" type="presOf" srcId="{AF09EE7C-FB78-43FB-A3EE-7CDEA57BDC0A}" destId="{A45A2A5A-6048-4817-BBD9-7625ED1DF2EA}" srcOrd="1" destOrd="0" presId="urn:microsoft.com/office/officeart/2005/8/layout/cycle8"/>
    <dgm:cxn modelId="{4923235D-C1A9-4F9E-82A9-B1C5596ABA49}" srcId="{DD9BD967-03D3-4E31-B732-FCBDCD0F0BB8}" destId="{AF09EE7C-FB78-43FB-A3EE-7CDEA57BDC0A}" srcOrd="1" destOrd="0" parTransId="{42182C9B-45D8-4C36-B606-E4B71CD9B902}" sibTransId="{5A64ACF9-87AF-4E05-9E39-8556AB05E6D1}"/>
    <dgm:cxn modelId="{081BD9D6-94D3-4283-A341-1444CF2A32F8}" type="presOf" srcId="{04A85712-1DF3-4892-9412-8956BB54DE03}" destId="{AC352225-7BCD-47FE-B91C-6AE3437F842C}" srcOrd="0" destOrd="0" presId="urn:microsoft.com/office/officeart/2005/8/layout/cycle8"/>
    <dgm:cxn modelId="{C414AF85-E18B-4CC8-A7DA-120A4C437AF1}" srcId="{DD9BD967-03D3-4E31-B732-FCBDCD0F0BB8}" destId="{04A85712-1DF3-4892-9412-8956BB54DE03}" srcOrd="2" destOrd="0" parTransId="{928837C5-C525-48CC-86B0-7BEB133F8FE2}" sibTransId="{7BC9FFFE-BEE3-40C4-B5B2-EB1EC5ADE8AD}"/>
    <dgm:cxn modelId="{4792345F-39BA-402B-83F1-42B4615AA905}" type="presOf" srcId="{04A85712-1DF3-4892-9412-8956BB54DE03}" destId="{46C2691F-74A2-41CF-8BCC-C7C36581F2F3}" srcOrd="1" destOrd="0" presId="urn:microsoft.com/office/officeart/2005/8/layout/cycle8"/>
    <dgm:cxn modelId="{5DCC0FED-A546-4C2E-920D-1CE67F57FAF5}" srcId="{DD9BD967-03D3-4E31-B732-FCBDCD0F0BB8}" destId="{3251EEBF-F53D-42A4-9C67-1AC6BC5E9D9A}" srcOrd="0" destOrd="0" parTransId="{B9E71D67-D080-4795-BC3B-09F670FA96DC}" sibTransId="{635E22CA-4055-46B1-877E-86681D15B6ED}"/>
    <dgm:cxn modelId="{773468F0-8AA9-48CA-82B1-895535D01E85}" type="presOf" srcId="{DD9BD967-03D3-4E31-B732-FCBDCD0F0BB8}" destId="{26499BAB-5025-4677-8C21-4E8BC47D035E}" srcOrd="0" destOrd="0" presId="urn:microsoft.com/office/officeart/2005/8/layout/cycle8"/>
    <dgm:cxn modelId="{9B845CF1-311C-4081-A937-8E439604384E}" type="presOf" srcId="{3251EEBF-F53D-42A4-9C67-1AC6BC5E9D9A}" destId="{630F05C1-1095-4D0D-BE33-0B209A6DB82D}" srcOrd="0" destOrd="0" presId="urn:microsoft.com/office/officeart/2005/8/layout/cycle8"/>
    <dgm:cxn modelId="{875486A5-BABA-4CE6-BFBE-C04C7D951D4F}" type="presOf" srcId="{AF09EE7C-FB78-43FB-A3EE-7CDEA57BDC0A}" destId="{AB812A0D-73D8-4B4E-9EAF-5BC071A60C79}" srcOrd="0" destOrd="0" presId="urn:microsoft.com/office/officeart/2005/8/layout/cycle8"/>
    <dgm:cxn modelId="{38339393-6F5C-4052-B7E6-2C6EA2E771A8}" type="presParOf" srcId="{26499BAB-5025-4677-8C21-4E8BC47D035E}" destId="{630F05C1-1095-4D0D-BE33-0B209A6DB82D}" srcOrd="0" destOrd="0" presId="urn:microsoft.com/office/officeart/2005/8/layout/cycle8"/>
    <dgm:cxn modelId="{6464CA0E-6ACF-4679-99B2-6641502A9DAF}" type="presParOf" srcId="{26499BAB-5025-4677-8C21-4E8BC47D035E}" destId="{7E157935-B3EE-41A6-95EA-4C432113E92A}" srcOrd="1" destOrd="0" presId="urn:microsoft.com/office/officeart/2005/8/layout/cycle8"/>
    <dgm:cxn modelId="{A2FFB362-55C2-4FBA-BD54-8E3F45F0F498}" type="presParOf" srcId="{26499BAB-5025-4677-8C21-4E8BC47D035E}" destId="{C1502BCD-23CE-4E2F-BE58-2C0888C7CF44}" srcOrd="2" destOrd="0" presId="urn:microsoft.com/office/officeart/2005/8/layout/cycle8"/>
    <dgm:cxn modelId="{C01EE0EB-6D2A-452F-B2B0-DBD52E45D19E}" type="presParOf" srcId="{26499BAB-5025-4677-8C21-4E8BC47D035E}" destId="{CC9F6C14-DCF5-4053-ADFD-6A5EAEAC7DFB}" srcOrd="3" destOrd="0" presId="urn:microsoft.com/office/officeart/2005/8/layout/cycle8"/>
    <dgm:cxn modelId="{3131F921-AD91-42E8-8F84-B9D886DE83D0}" type="presParOf" srcId="{26499BAB-5025-4677-8C21-4E8BC47D035E}" destId="{AB812A0D-73D8-4B4E-9EAF-5BC071A60C79}" srcOrd="4" destOrd="0" presId="urn:microsoft.com/office/officeart/2005/8/layout/cycle8"/>
    <dgm:cxn modelId="{F99DB6A3-6F22-41CD-A582-3699D0A497C2}" type="presParOf" srcId="{26499BAB-5025-4677-8C21-4E8BC47D035E}" destId="{2268B03A-A7E5-412B-BB7A-79806BAC4B2D}" srcOrd="5" destOrd="0" presId="urn:microsoft.com/office/officeart/2005/8/layout/cycle8"/>
    <dgm:cxn modelId="{92394E05-859B-42D0-ACB6-7A73CC62F235}" type="presParOf" srcId="{26499BAB-5025-4677-8C21-4E8BC47D035E}" destId="{74DC081D-20D1-4A55-9E96-B8135CCED956}" srcOrd="6" destOrd="0" presId="urn:microsoft.com/office/officeart/2005/8/layout/cycle8"/>
    <dgm:cxn modelId="{970AED7D-B9C3-4581-AC21-784061698530}" type="presParOf" srcId="{26499BAB-5025-4677-8C21-4E8BC47D035E}" destId="{A45A2A5A-6048-4817-BBD9-7625ED1DF2EA}" srcOrd="7" destOrd="0" presId="urn:microsoft.com/office/officeart/2005/8/layout/cycle8"/>
    <dgm:cxn modelId="{AE49133C-AF99-4ED7-816D-1D8150862308}" type="presParOf" srcId="{26499BAB-5025-4677-8C21-4E8BC47D035E}" destId="{AC352225-7BCD-47FE-B91C-6AE3437F842C}" srcOrd="8" destOrd="0" presId="urn:microsoft.com/office/officeart/2005/8/layout/cycle8"/>
    <dgm:cxn modelId="{113FDD49-399C-470D-9E49-508FB9247139}" type="presParOf" srcId="{26499BAB-5025-4677-8C21-4E8BC47D035E}" destId="{01050FCA-F709-403F-B1FC-17E5EF8138E4}" srcOrd="9" destOrd="0" presId="urn:microsoft.com/office/officeart/2005/8/layout/cycle8"/>
    <dgm:cxn modelId="{458DCCF1-8961-47F4-8F56-751F98AF0323}" type="presParOf" srcId="{26499BAB-5025-4677-8C21-4E8BC47D035E}" destId="{9BF3C4F9-09D3-4040-B24F-CA375ABE4B2D}" srcOrd="10" destOrd="0" presId="urn:microsoft.com/office/officeart/2005/8/layout/cycle8"/>
    <dgm:cxn modelId="{85B78F91-9216-4584-A02C-9099D5B48AC9}" type="presParOf" srcId="{26499BAB-5025-4677-8C21-4E8BC47D035E}" destId="{46C2691F-74A2-41CF-8BCC-C7C36581F2F3}" srcOrd="11" destOrd="0" presId="urn:microsoft.com/office/officeart/2005/8/layout/cycle8"/>
    <dgm:cxn modelId="{BD72DCF1-5302-417D-B2C4-4F3F98324BBF}" type="presParOf" srcId="{26499BAB-5025-4677-8C21-4E8BC47D035E}" destId="{960EE0EF-7EFB-4572-94FE-447D503D7F2F}" srcOrd="12" destOrd="0" presId="urn:microsoft.com/office/officeart/2005/8/layout/cycle8"/>
    <dgm:cxn modelId="{D530B89F-DF54-4BBC-8A4C-80FD014C6A6C}" type="presParOf" srcId="{26499BAB-5025-4677-8C21-4E8BC47D035E}" destId="{4091DB0A-075F-4FF8-9849-C6D9BEF73257}" srcOrd="13" destOrd="0" presId="urn:microsoft.com/office/officeart/2005/8/layout/cycle8"/>
    <dgm:cxn modelId="{233FCBD3-8B71-43A4-9AA6-B596A7D1032E}" type="presParOf" srcId="{26499BAB-5025-4677-8C21-4E8BC47D035E}" destId="{771FD0D7-0C9A-40BD-8429-AC25BC1ECB4B}" srcOrd="14" destOrd="0" presId="urn:microsoft.com/office/officeart/2005/8/layout/cycle8"/>
  </dgm:cxnLst>
  <dgm:bg>
    <a:effectLst>
      <a:outerShdw blurRad="127000" dist="342900" dir="18900000" sy="23000" kx="-1200000" algn="bl" rotWithShape="0">
        <a:schemeClr val="bg1">
          <a:lumMod val="75000"/>
          <a:alpha val="20000"/>
        </a:schemeClr>
      </a:outerShdw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9BD967-03D3-4E31-B732-FCBDCD0F0BB8}" type="doc">
      <dgm:prSet loTypeId="urn:microsoft.com/office/officeart/2005/8/layout/cycle8" loCatId="cycle" qsTypeId="urn:microsoft.com/office/officeart/2005/8/quickstyle/3d5" qsCatId="3D" csTypeId="urn:microsoft.com/office/officeart/2005/8/colors/colorful5" csCatId="colorful" phldr="1"/>
      <dgm:spPr>
        <a:scene3d>
          <a:camera prst="isometricOffAxis2Left" zoom="95000">
            <a:rot lat="600000" lon="600000" rev="0"/>
          </a:camera>
          <a:lightRig rig="flat" dir="t"/>
        </a:scene3d>
      </dgm:spPr>
    </dgm:pt>
    <dgm:pt modelId="{3251EEBF-F53D-42A4-9C67-1AC6BC5E9D9A}">
      <dgm:prSet phldrT="[Tekst]" custT="1"/>
      <dgm:spPr>
        <a:solidFill>
          <a:srgbClr val="EF4923"/>
        </a:solidFill>
      </dgm:spPr>
      <dgm:t>
        <a:bodyPr/>
        <a:lstStyle/>
        <a:p>
          <a:r>
            <a:rPr lang="pl-PL" sz="1400" b="0" baseline="0" dirty="0" smtClean="0"/>
            <a:t>Wiedza </a:t>
          </a:r>
          <a:br>
            <a:rPr lang="pl-PL" sz="1400" b="0" baseline="0" dirty="0" smtClean="0"/>
          </a:br>
          <a:r>
            <a:rPr lang="pl-PL" sz="1400" b="0" baseline="0" dirty="0" smtClean="0"/>
            <a:t>o sektorze BPO/SSC</a:t>
          </a:r>
          <a:endParaRPr lang="pl-PL" sz="1400" b="0" baseline="0" dirty="0"/>
        </a:p>
      </dgm:t>
    </dgm:pt>
    <dgm:pt modelId="{B9E71D67-D080-4795-BC3B-09F670FA96DC}" type="parTrans" cxnId="{5DCC0FED-A546-4C2E-920D-1CE67F57FAF5}">
      <dgm:prSet/>
      <dgm:spPr/>
      <dgm:t>
        <a:bodyPr/>
        <a:lstStyle/>
        <a:p>
          <a:endParaRPr lang="pl-PL" sz="1200" b="0"/>
        </a:p>
      </dgm:t>
    </dgm:pt>
    <dgm:pt modelId="{635E22CA-4055-46B1-877E-86681D15B6ED}" type="sibTrans" cxnId="{5DCC0FED-A546-4C2E-920D-1CE67F57FAF5}">
      <dgm:prSet/>
      <dgm:spPr/>
      <dgm:t>
        <a:bodyPr/>
        <a:lstStyle/>
        <a:p>
          <a:endParaRPr lang="pl-PL" sz="1200" b="0"/>
        </a:p>
      </dgm:t>
    </dgm:pt>
    <dgm:pt modelId="{AF09EE7C-FB78-43FB-A3EE-7CDEA57BDC0A}">
      <dgm:prSet phldrT="[Tekst]" custT="1"/>
      <dgm:spPr>
        <a:solidFill>
          <a:schemeClr val="bg1"/>
        </a:solidFill>
      </dgm:spPr>
      <dgm:t>
        <a:bodyPr/>
        <a:lstStyle/>
        <a:p>
          <a:r>
            <a:rPr lang="pl-PL" sz="1400" b="0" baseline="0" dirty="0" smtClean="0"/>
            <a:t>Wiedza o pracy </a:t>
          </a:r>
          <a:br>
            <a:rPr lang="pl-PL" sz="1400" b="0" baseline="0" dirty="0" smtClean="0"/>
          </a:br>
          <a:r>
            <a:rPr lang="pl-PL" sz="1400" b="0" baseline="0" dirty="0" smtClean="0"/>
            <a:t>w korporacji </a:t>
          </a:r>
          <a:endParaRPr lang="pl-PL" sz="1400" b="0" baseline="0" dirty="0"/>
        </a:p>
      </dgm:t>
    </dgm:pt>
    <dgm:pt modelId="{42182C9B-45D8-4C36-B606-E4B71CD9B902}" type="parTrans" cxnId="{4923235D-C1A9-4F9E-82A9-B1C5596ABA49}">
      <dgm:prSet/>
      <dgm:spPr/>
      <dgm:t>
        <a:bodyPr/>
        <a:lstStyle/>
        <a:p>
          <a:endParaRPr lang="pl-PL" sz="1200" b="0"/>
        </a:p>
      </dgm:t>
    </dgm:pt>
    <dgm:pt modelId="{5A64ACF9-87AF-4E05-9E39-8556AB05E6D1}" type="sibTrans" cxnId="{4923235D-C1A9-4F9E-82A9-B1C5596ABA49}">
      <dgm:prSet/>
      <dgm:spPr/>
      <dgm:t>
        <a:bodyPr/>
        <a:lstStyle/>
        <a:p>
          <a:endParaRPr lang="pl-PL" sz="1200" b="0"/>
        </a:p>
      </dgm:t>
    </dgm:pt>
    <dgm:pt modelId="{04A85712-1DF3-4892-9412-8956BB54DE03}">
      <dgm:prSet phldrT="[Tekst]" custT="1"/>
      <dgm:spPr>
        <a:noFill/>
      </dgm:spPr>
      <dgm:t>
        <a:bodyPr/>
        <a:lstStyle/>
        <a:p>
          <a:r>
            <a:rPr lang="pl-PL" sz="1400" b="0" baseline="0" dirty="0" smtClean="0"/>
            <a:t>Wiedza </a:t>
          </a:r>
          <a:br>
            <a:rPr lang="pl-PL" sz="1400" b="0" baseline="0" dirty="0" smtClean="0"/>
          </a:br>
          <a:r>
            <a:rPr lang="pl-PL" sz="1400" b="0" baseline="0" dirty="0" smtClean="0"/>
            <a:t>o mojej roli w organizacji </a:t>
          </a:r>
          <a:endParaRPr lang="pl-PL" sz="1400" b="0" baseline="0" dirty="0"/>
        </a:p>
      </dgm:t>
    </dgm:pt>
    <dgm:pt modelId="{928837C5-C525-48CC-86B0-7BEB133F8FE2}" type="parTrans" cxnId="{C414AF85-E18B-4CC8-A7DA-120A4C437AF1}">
      <dgm:prSet/>
      <dgm:spPr/>
      <dgm:t>
        <a:bodyPr/>
        <a:lstStyle/>
        <a:p>
          <a:endParaRPr lang="pl-PL" sz="1200" b="0"/>
        </a:p>
      </dgm:t>
    </dgm:pt>
    <dgm:pt modelId="{7BC9FFFE-BEE3-40C4-B5B2-EB1EC5ADE8AD}" type="sibTrans" cxnId="{C414AF85-E18B-4CC8-A7DA-120A4C437AF1}">
      <dgm:prSet/>
      <dgm:spPr/>
      <dgm:t>
        <a:bodyPr/>
        <a:lstStyle/>
        <a:p>
          <a:endParaRPr lang="pl-PL" sz="1200" b="0"/>
        </a:p>
      </dgm:t>
    </dgm:pt>
    <dgm:pt modelId="{26499BAB-5025-4677-8C21-4E8BC47D035E}" type="pres">
      <dgm:prSet presAssocID="{DD9BD967-03D3-4E31-B732-FCBDCD0F0BB8}" presName="compositeShape" presStyleCnt="0">
        <dgm:presLayoutVars>
          <dgm:chMax val="7"/>
          <dgm:dir/>
          <dgm:resizeHandles val="exact"/>
        </dgm:presLayoutVars>
      </dgm:prSet>
      <dgm:spPr/>
    </dgm:pt>
    <dgm:pt modelId="{630F05C1-1095-4D0D-BE33-0B209A6DB82D}" type="pres">
      <dgm:prSet presAssocID="{DD9BD967-03D3-4E31-B732-FCBDCD0F0BB8}" presName="wedge1" presStyleLbl="node1" presStyleIdx="0" presStyleCnt="3"/>
      <dgm:spPr/>
      <dgm:t>
        <a:bodyPr/>
        <a:lstStyle/>
        <a:p>
          <a:endParaRPr lang="pl-PL"/>
        </a:p>
      </dgm:t>
    </dgm:pt>
    <dgm:pt modelId="{7E157935-B3EE-41A6-95EA-4C432113E92A}" type="pres">
      <dgm:prSet presAssocID="{DD9BD967-03D3-4E31-B732-FCBDCD0F0BB8}" presName="dummy1a" presStyleCnt="0"/>
      <dgm:spPr/>
    </dgm:pt>
    <dgm:pt modelId="{C1502BCD-23CE-4E2F-BE58-2C0888C7CF44}" type="pres">
      <dgm:prSet presAssocID="{DD9BD967-03D3-4E31-B732-FCBDCD0F0BB8}" presName="dummy1b" presStyleCnt="0"/>
      <dgm:spPr/>
    </dgm:pt>
    <dgm:pt modelId="{CC9F6C14-DCF5-4053-ADFD-6A5EAEAC7DFB}" type="pres">
      <dgm:prSet presAssocID="{DD9BD967-03D3-4E31-B732-FCBDCD0F0BB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B812A0D-73D8-4B4E-9EAF-5BC071A60C79}" type="pres">
      <dgm:prSet presAssocID="{DD9BD967-03D3-4E31-B732-FCBDCD0F0BB8}" presName="wedge2" presStyleLbl="node1" presStyleIdx="1" presStyleCnt="3"/>
      <dgm:spPr/>
      <dgm:t>
        <a:bodyPr/>
        <a:lstStyle/>
        <a:p>
          <a:endParaRPr lang="pl-PL"/>
        </a:p>
      </dgm:t>
    </dgm:pt>
    <dgm:pt modelId="{2268B03A-A7E5-412B-BB7A-79806BAC4B2D}" type="pres">
      <dgm:prSet presAssocID="{DD9BD967-03D3-4E31-B732-FCBDCD0F0BB8}" presName="dummy2a" presStyleCnt="0"/>
      <dgm:spPr/>
    </dgm:pt>
    <dgm:pt modelId="{74DC081D-20D1-4A55-9E96-B8135CCED956}" type="pres">
      <dgm:prSet presAssocID="{DD9BD967-03D3-4E31-B732-FCBDCD0F0BB8}" presName="dummy2b" presStyleCnt="0"/>
      <dgm:spPr/>
    </dgm:pt>
    <dgm:pt modelId="{A45A2A5A-6048-4817-BBD9-7625ED1DF2EA}" type="pres">
      <dgm:prSet presAssocID="{DD9BD967-03D3-4E31-B732-FCBDCD0F0BB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352225-7BCD-47FE-B91C-6AE3437F842C}" type="pres">
      <dgm:prSet presAssocID="{DD9BD967-03D3-4E31-B732-FCBDCD0F0BB8}" presName="wedge3" presStyleLbl="node1" presStyleIdx="2" presStyleCnt="3"/>
      <dgm:spPr/>
      <dgm:t>
        <a:bodyPr/>
        <a:lstStyle/>
        <a:p>
          <a:endParaRPr lang="pl-PL"/>
        </a:p>
      </dgm:t>
    </dgm:pt>
    <dgm:pt modelId="{01050FCA-F709-403F-B1FC-17E5EF8138E4}" type="pres">
      <dgm:prSet presAssocID="{DD9BD967-03D3-4E31-B732-FCBDCD0F0BB8}" presName="dummy3a" presStyleCnt="0"/>
      <dgm:spPr/>
    </dgm:pt>
    <dgm:pt modelId="{9BF3C4F9-09D3-4040-B24F-CA375ABE4B2D}" type="pres">
      <dgm:prSet presAssocID="{DD9BD967-03D3-4E31-B732-FCBDCD0F0BB8}" presName="dummy3b" presStyleCnt="0"/>
      <dgm:spPr/>
    </dgm:pt>
    <dgm:pt modelId="{46C2691F-74A2-41CF-8BCC-C7C36581F2F3}" type="pres">
      <dgm:prSet presAssocID="{DD9BD967-03D3-4E31-B732-FCBDCD0F0BB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0EE0EF-7EFB-4572-94FE-447D503D7F2F}" type="pres">
      <dgm:prSet presAssocID="{635E22CA-4055-46B1-877E-86681D15B6ED}" presName="arrowWedge1" presStyleLbl="fgSibTrans2D1" presStyleIdx="0" presStyleCnt="3"/>
      <dgm:spPr>
        <a:solidFill>
          <a:srgbClr val="EF4923"/>
        </a:solidFill>
      </dgm:spPr>
    </dgm:pt>
    <dgm:pt modelId="{4091DB0A-075F-4FF8-9849-C6D9BEF73257}" type="pres">
      <dgm:prSet presAssocID="{5A64ACF9-87AF-4E05-9E39-8556AB05E6D1}" presName="arrowWedge2" presStyleLbl="fgSibTrans2D1" presStyleIdx="1" presStyleCnt="3"/>
      <dgm:spPr>
        <a:solidFill>
          <a:srgbClr val="FAAF3B"/>
        </a:solidFill>
      </dgm:spPr>
    </dgm:pt>
    <dgm:pt modelId="{771FD0D7-0C9A-40BD-8429-AC25BC1ECB4B}" type="pres">
      <dgm:prSet presAssocID="{7BC9FFFE-BEE3-40C4-B5B2-EB1EC5ADE8AD}" presName="arrowWedge3" presStyleLbl="fgSibTrans2D1" presStyleIdx="2" presStyleCnt="3"/>
      <dgm:spPr>
        <a:solidFill>
          <a:schemeClr val="bg1">
            <a:lumMod val="50000"/>
          </a:schemeClr>
        </a:solidFill>
      </dgm:spPr>
    </dgm:pt>
  </dgm:ptLst>
  <dgm:cxnLst>
    <dgm:cxn modelId="{4923235D-C1A9-4F9E-82A9-B1C5596ABA49}" srcId="{DD9BD967-03D3-4E31-B732-FCBDCD0F0BB8}" destId="{AF09EE7C-FB78-43FB-A3EE-7CDEA57BDC0A}" srcOrd="1" destOrd="0" parTransId="{42182C9B-45D8-4C36-B606-E4B71CD9B902}" sibTransId="{5A64ACF9-87AF-4E05-9E39-8556AB05E6D1}"/>
    <dgm:cxn modelId="{FDEACD88-19AA-4949-AE16-B49A566CBF31}" type="presOf" srcId="{04A85712-1DF3-4892-9412-8956BB54DE03}" destId="{AC352225-7BCD-47FE-B91C-6AE3437F842C}" srcOrd="0" destOrd="0" presId="urn:microsoft.com/office/officeart/2005/8/layout/cycle8"/>
    <dgm:cxn modelId="{C414AF85-E18B-4CC8-A7DA-120A4C437AF1}" srcId="{DD9BD967-03D3-4E31-B732-FCBDCD0F0BB8}" destId="{04A85712-1DF3-4892-9412-8956BB54DE03}" srcOrd="2" destOrd="0" parTransId="{928837C5-C525-48CC-86B0-7BEB133F8FE2}" sibTransId="{7BC9FFFE-BEE3-40C4-B5B2-EB1EC5ADE8AD}"/>
    <dgm:cxn modelId="{6E43A50C-DA4C-406E-B40B-6692AAE69B25}" type="presOf" srcId="{3251EEBF-F53D-42A4-9C67-1AC6BC5E9D9A}" destId="{CC9F6C14-DCF5-4053-ADFD-6A5EAEAC7DFB}" srcOrd="1" destOrd="0" presId="urn:microsoft.com/office/officeart/2005/8/layout/cycle8"/>
    <dgm:cxn modelId="{57256904-98CE-4C6B-A4AA-5AD967FDFF92}" type="presOf" srcId="{AF09EE7C-FB78-43FB-A3EE-7CDEA57BDC0A}" destId="{A45A2A5A-6048-4817-BBD9-7625ED1DF2EA}" srcOrd="1" destOrd="0" presId="urn:microsoft.com/office/officeart/2005/8/layout/cycle8"/>
    <dgm:cxn modelId="{5DCC0FED-A546-4C2E-920D-1CE67F57FAF5}" srcId="{DD9BD967-03D3-4E31-B732-FCBDCD0F0BB8}" destId="{3251EEBF-F53D-42A4-9C67-1AC6BC5E9D9A}" srcOrd="0" destOrd="0" parTransId="{B9E71D67-D080-4795-BC3B-09F670FA96DC}" sibTransId="{635E22CA-4055-46B1-877E-86681D15B6ED}"/>
    <dgm:cxn modelId="{E3FEC083-9590-417F-B6FB-43D5D1E848C1}" type="presOf" srcId="{3251EEBF-F53D-42A4-9C67-1AC6BC5E9D9A}" destId="{630F05C1-1095-4D0D-BE33-0B209A6DB82D}" srcOrd="0" destOrd="0" presId="urn:microsoft.com/office/officeart/2005/8/layout/cycle8"/>
    <dgm:cxn modelId="{98491455-6430-46AA-A156-9E2133B530F9}" type="presOf" srcId="{04A85712-1DF3-4892-9412-8956BB54DE03}" destId="{46C2691F-74A2-41CF-8BCC-C7C36581F2F3}" srcOrd="1" destOrd="0" presId="urn:microsoft.com/office/officeart/2005/8/layout/cycle8"/>
    <dgm:cxn modelId="{20813EC6-148D-4812-97C7-BEB3C104DDCF}" type="presOf" srcId="{AF09EE7C-FB78-43FB-A3EE-7CDEA57BDC0A}" destId="{AB812A0D-73D8-4B4E-9EAF-5BC071A60C79}" srcOrd="0" destOrd="0" presId="urn:microsoft.com/office/officeart/2005/8/layout/cycle8"/>
    <dgm:cxn modelId="{11D506C6-5471-4F28-87CC-B71177FCCB12}" type="presOf" srcId="{DD9BD967-03D3-4E31-B732-FCBDCD0F0BB8}" destId="{26499BAB-5025-4677-8C21-4E8BC47D035E}" srcOrd="0" destOrd="0" presId="urn:microsoft.com/office/officeart/2005/8/layout/cycle8"/>
    <dgm:cxn modelId="{A742A144-B471-4241-B511-AD3F6BDFF9CF}" type="presParOf" srcId="{26499BAB-5025-4677-8C21-4E8BC47D035E}" destId="{630F05C1-1095-4D0D-BE33-0B209A6DB82D}" srcOrd="0" destOrd="0" presId="urn:microsoft.com/office/officeart/2005/8/layout/cycle8"/>
    <dgm:cxn modelId="{6DFAF6B6-89C3-476F-AEE6-8BD183D74BC2}" type="presParOf" srcId="{26499BAB-5025-4677-8C21-4E8BC47D035E}" destId="{7E157935-B3EE-41A6-95EA-4C432113E92A}" srcOrd="1" destOrd="0" presId="urn:microsoft.com/office/officeart/2005/8/layout/cycle8"/>
    <dgm:cxn modelId="{4434893C-9790-426F-B9A5-45F875D80025}" type="presParOf" srcId="{26499BAB-5025-4677-8C21-4E8BC47D035E}" destId="{C1502BCD-23CE-4E2F-BE58-2C0888C7CF44}" srcOrd="2" destOrd="0" presId="urn:microsoft.com/office/officeart/2005/8/layout/cycle8"/>
    <dgm:cxn modelId="{272887D1-47E1-4F06-B693-66594CF84A09}" type="presParOf" srcId="{26499BAB-5025-4677-8C21-4E8BC47D035E}" destId="{CC9F6C14-DCF5-4053-ADFD-6A5EAEAC7DFB}" srcOrd="3" destOrd="0" presId="urn:microsoft.com/office/officeart/2005/8/layout/cycle8"/>
    <dgm:cxn modelId="{1F2B84CC-D39B-47AE-A478-1E96F48BE2DD}" type="presParOf" srcId="{26499BAB-5025-4677-8C21-4E8BC47D035E}" destId="{AB812A0D-73D8-4B4E-9EAF-5BC071A60C79}" srcOrd="4" destOrd="0" presId="urn:microsoft.com/office/officeart/2005/8/layout/cycle8"/>
    <dgm:cxn modelId="{0F0C6796-9F94-4B83-99D5-8B301A9A8533}" type="presParOf" srcId="{26499BAB-5025-4677-8C21-4E8BC47D035E}" destId="{2268B03A-A7E5-412B-BB7A-79806BAC4B2D}" srcOrd="5" destOrd="0" presId="urn:microsoft.com/office/officeart/2005/8/layout/cycle8"/>
    <dgm:cxn modelId="{313A64F9-2817-4F7A-AC62-AF0632E452A2}" type="presParOf" srcId="{26499BAB-5025-4677-8C21-4E8BC47D035E}" destId="{74DC081D-20D1-4A55-9E96-B8135CCED956}" srcOrd="6" destOrd="0" presId="urn:microsoft.com/office/officeart/2005/8/layout/cycle8"/>
    <dgm:cxn modelId="{BA072A4C-04CA-4C9F-BDB5-80DD6D2F2E46}" type="presParOf" srcId="{26499BAB-5025-4677-8C21-4E8BC47D035E}" destId="{A45A2A5A-6048-4817-BBD9-7625ED1DF2EA}" srcOrd="7" destOrd="0" presId="urn:microsoft.com/office/officeart/2005/8/layout/cycle8"/>
    <dgm:cxn modelId="{4DE4F720-4CA7-4272-A3F8-FF8A0526C107}" type="presParOf" srcId="{26499BAB-5025-4677-8C21-4E8BC47D035E}" destId="{AC352225-7BCD-47FE-B91C-6AE3437F842C}" srcOrd="8" destOrd="0" presId="urn:microsoft.com/office/officeart/2005/8/layout/cycle8"/>
    <dgm:cxn modelId="{F7469FB1-58E8-42BD-B62B-9A8DF85B5EE0}" type="presParOf" srcId="{26499BAB-5025-4677-8C21-4E8BC47D035E}" destId="{01050FCA-F709-403F-B1FC-17E5EF8138E4}" srcOrd="9" destOrd="0" presId="urn:microsoft.com/office/officeart/2005/8/layout/cycle8"/>
    <dgm:cxn modelId="{E5B3A79D-4BF5-4A47-A11A-FAC391C9262F}" type="presParOf" srcId="{26499BAB-5025-4677-8C21-4E8BC47D035E}" destId="{9BF3C4F9-09D3-4040-B24F-CA375ABE4B2D}" srcOrd="10" destOrd="0" presId="urn:microsoft.com/office/officeart/2005/8/layout/cycle8"/>
    <dgm:cxn modelId="{6B27C69A-F3E7-4AE8-AF2E-2E2BA8C12B01}" type="presParOf" srcId="{26499BAB-5025-4677-8C21-4E8BC47D035E}" destId="{46C2691F-74A2-41CF-8BCC-C7C36581F2F3}" srcOrd="11" destOrd="0" presId="urn:microsoft.com/office/officeart/2005/8/layout/cycle8"/>
    <dgm:cxn modelId="{4D219AB0-2AD2-49A0-AA52-3670D3A2E786}" type="presParOf" srcId="{26499BAB-5025-4677-8C21-4E8BC47D035E}" destId="{960EE0EF-7EFB-4572-94FE-447D503D7F2F}" srcOrd="12" destOrd="0" presId="urn:microsoft.com/office/officeart/2005/8/layout/cycle8"/>
    <dgm:cxn modelId="{CF9880C8-BAF0-4C6B-967E-897F7998A1CA}" type="presParOf" srcId="{26499BAB-5025-4677-8C21-4E8BC47D035E}" destId="{4091DB0A-075F-4FF8-9849-C6D9BEF73257}" srcOrd="13" destOrd="0" presId="urn:microsoft.com/office/officeart/2005/8/layout/cycle8"/>
    <dgm:cxn modelId="{8644C34A-90C3-4C46-9364-6AB09C486056}" type="presParOf" srcId="{26499BAB-5025-4677-8C21-4E8BC47D035E}" destId="{771FD0D7-0C9A-40BD-8429-AC25BC1ECB4B}" srcOrd="14" destOrd="0" presId="urn:microsoft.com/office/officeart/2005/8/layout/cycle8"/>
  </dgm:cxnLst>
  <dgm:bg>
    <a:effectLst>
      <a:outerShdw blurRad="127000" dist="342900" dir="18900000" sy="23000" kx="-1200000" algn="bl" rotWithShape="0">
        <a:schemeClr val="bg1">
          <a:lumMod val="75000"/>
          <a:alpha val="20000"/>
        </a:schemeClr>
      </a:outerShdw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9BD967-03D3-4E31-B732-FCBDCD0F0BB8}" type="doc">
      <dgm:prSet loTypeId="urn:microsoft.com/office/officeart/2005/8/layout/cycle8" loCatId="cycle" qsTypeId="urn:microsoft.com/office/officeart/2005/8/quickstyle/3d5" qsCatId="3D" csTypeId="urn:microsoft.com/office/officeart/2005/8/colors/colorful5" csCatId="colorful" phldr="1"/>
      <dgm:spPr>
        <a:scene3d>
          <a:camera prst="isometricOffAxis2Left" zoom="95000">
            <a:rot lat="600000" lon="600000" rev="0"/>
          </a:camera>
          <a:lightRig rig="flat" dir="t"/>
        </a:scene3d>
      </dgm:spPr>
    </dgm:pt>
    <dgm:pt modelId="{3251EEBF-F53D-42A4-9C67-1AC6BC5E9D9A}">
      <dgm:prSet phldrT="[Tekst]" custT="1"/>
      <dgm:spPr>
        <a:noFill/>
      </dgm:spPr>
      <dgm:t>
        <a:bodyPr/>
        <a:lstStyle/>
        <a:p>
          <a:r>
            <a:rPr lang="pl-PL" sz="1400" b="0" baseline="0" dirty="0" smtClean="0"/>
            <a:t>Wiedza </a:t>
          </a:r>
          <a:br>
            <a:rPr lang="pl-PL" sz="1400" b="0" baseline="0" dirty="0" smtClean="0"/>
          </a:br>
          <a:r>
            <a:rPr lang="pl-PL" sz="1400" b="0" baseline="0" dirty="0" smtClean="0"/>
            <a:t>o sektorze BPO/SSC</a:t>
          </a:r>
          <a:endParaRPr lang="pl-PL" sz="1400" b="0" baseline="0" dirty="0"/>
        </a:p>
      </dgm:t>
    </dgm:pt>
    <dgm:pt modelId="{B9E71D67-D080-4795-BC3B-09F670FA96DC}" type="parTrans" cxnId="{5DCC0FED-A546-4C2E-920D-1CE67F57FAF5}">
      <dgm:prSet/>
      <dgm:spPr/>
      <dgm:t>
        <a:bodyPr/>
        <a:lstStyle/>
        <a:p>
          <a:endParaRPr lang="pl-PL" sz="1200" b="0"/>
        </a:p>
      </dgm:t>
    </dgm:pt>
    <dgm:pt modelId="{635E22CA-4055-46B1-877E-86681D15B6ED}" type="sibTrans" cxnId="{5DCC0FED-A546-4C2E-920D-1CE67F57FAF5}">
      <dgm:prSet/>
      <dgm:spPr/>
      <dgm:t>
        <a:bodyPr/>
        <a:lstStyle/>
        <a:p>
          <a:endParaRPr lang="pl-PL" sz="1200" b="0"/>
        </a:p>
      </dgm:t>
    </dgm:pt>
    <dgm:pt modelId="{AF09EE7C-FB78-43FB-A3EE-7CDEA57BDC0A}">
      <dgm:prSet phldrT="[Tekst]" custT="1"/>
      <dgm:spPr>
        <a:solidFill>
          <a:srgbClr val="FAAF3B"/>
        </a:solidFill>
      </dgm:spPr>
      <dgm:t>
        <a:bodyPr/>
        <a:lstStyle/>
        <a:p>
          <a:r>
            <a:rPr lang="pl-PL" sz="1400" b="0" baseline="0" dirty="0" smtClean="0"/>
            <a:t>Wiedza o pracy </a:t>
          </a:r>
          <a:br>
            <a:rPr lang="pl-PL" sz="1400" b="0" baseline="0" dirty="0" smtClean="0"/>
          </a:br>
          <a:r>
            <a:rPr lang="pl-PL" sz="1400" b="0" baseline="0" dirty="0" smtClean="0"/>
            <a:t>w korporacji </a:t>
          </a:r>
          <a:endParaRPr lang="pl-PL" sz="1400" b="0" baseline="0" dirty="0"/>
        </a:p>
      </dgm:t>
    </dgm:pt>
    <dgm:pt modelId="{42182C9B-45D8-4C36-B606-E4B71CD9B902}" type="parTrans" cxnId="{4923235D-C1A9-4F9E-82A9-B1C5596ABA49}">
      <dgm:prSet/>
      <dgm:spPr/>
      <dgm:t>
        <a:bodyPr/>
        <a:lstStyle/>
        <a:p>
          <a:endParaRPr lang="pl-PL" sz="1200" b="0"/>
        </a:p>
      </dgm:t>
    </dgm:pt>
    <dgm:pt modelId="{5A64ACF9-87AF-4E05-9E39-8556AB05E6D1}" type="sibTrans" cxnId="{4923235D-C1A9-4F9E-82A9-B1C5596ABA49}">
      <dgm:prSet/>
      <dgm:spPr/>
      <dgm:t>
        <a:bodyPr/>
        <a:lstStyle/>
        <a:p>
          <a:endParaRPr lang="pl-PL" sz="1200" b="0"/>
        </a:p>
      </dgm:t>
    </dgm:pt>
    <dgm:pt modelId="{04A85712-1DF3-4892-9412-8956BB54DE03}">
      <dgm:prSet phldrT="[Tekst]" custT="1"/>
      <dgm:spPr>
        <a:noFill/>
      </dgm:spPr>
      <dgm:t>
        <a:bodyPr/>
        <a:lstStyle/>
        <a:p>
          <a:r>
            <a:rPr lang="pl-PL" sz="1400" b="0" baseline="0" dirty="0" smtClean="0"/>
            <a:t>Wiedza </a:t>
          </a:r>
          <a:br>
            <a:rPr lang="pl-PL" sz="1400" b="0" baseline="0" dirty="0" smtClean="0"/>
          </a:br>
          <a:r>
            <a:rPr lang="pl-PL" sz="1400" b="0" baseline="0" dirty="0" smtClean="0"/>
            <a:t>o mojej roli w organizacji </a:t>
          </a:r>
          <a:endParaRPr lang="pl-PL" sz="1400" b="0" baseline="0" dirty="0"/>
        </a:p>
      </dgm:t>
    </dgm:pt>
    <dgm:pt modelId="{928837C5-C525-48CC-86B0-7BEB133F8FE2}" type="parTrans" cxnId="{C414AF85-E18B-4CC8-A7DA-120A4C437AF1}">
      <dgm:prSet/>
      <dgm:spPr/>
      <dgm:t>
        <a:bodyPr/>
        <a:lstStyle/>
        <a:p>
          <a:endParaRPr lang="pl-PL" sz="1200" b="0"/>
        </a:p>
      </dgm:t>
    </dgm:pt>
    <dgm:pt modelId="{7BC9FFFE-BEE3-40C4-B5B2-EB1EC5ADE8AD}" type="sibTrans" cxnId="{C414AF85-E18B-4CC8-A7DA-120A4C437AF1}">
      <dgm:prSet/>
      <dgm:spPr/>
      <dgm:t>
        <a:bodyPr/>
        <a:lstStyle/>
        <a:p>
          <a:endParaRPr lang="pl-PL" sz="1200" b="0"/>
        </a:p>
      </dgm:t>
    </dgm:pt>
    <dgm:pt modelId="{26499BAB-5025-4677-8C21-4E8BC47D035E}" type="pres">
      <dgm:prSet presAssocID="{DD9BD967-03D3-4E31-B732-FCBDCD0F0BB8}" presName="compositeShape" presStyleCnt="0">
        <dgm:presLayoutVars>
          <dgm:chMax val="7"/>
          <dgm:dir/>
          <dgm:resizeHandles val="exact"/>
        </dgm:presLayoutVars>
      </dgm:prSet>
      <dgm:spPr/>
    </dgm:pt>
    <dgm:pt modelId="{630F05C1-1095-4D0D-BE33-0B209A6DB82D}" type="pres">
      <dgm:prSet presAssocID="{DD9BD967-03D3-4E31-B732-FCBDCD0F0BB8}" presName="wedge1" presStyleLbl="node1" presStyleIdx="0" presStyleCnt="3"/>
      <dgm:spPr/>
      <dgm:t>
        <a:bodyPr/>
        <a:lstStyle/>
        <a:p>
          <a:endParaRPr lang="pl-PL"/>
        </a:p>
      </dgm:t>
    </dgm:pt>
    <dgm:pt modelId="{7E157935-B3EE-41A6-95EA-4C432113E92A}" type="pres">
      <dgm:prSet presAssocID="{DD9BD967-03D3-4E31-B732-FCBDCD0F0BB8}" presName="dummy1a" presStyleCnt="0"/>
      <dgm:spPr/>
    </dgm:pt>
    <dgm:pt modelId="{C1502BCD-23CE-4E2F-BE58-2C0888C7CF44}" type="pres">
      <dgm:prSet presAssocID="{DD9BD967-03D3-4E31-B732-FCBDCD0F0BB8}" presName="dummy1b" presStyleCnt="0"/>
      <dgm:spPr/>
    </dgm:pt>
    <dgm:pt modelId="{CC9F6C14-DCF5-4053-ADFD-6A5EAEAC7DFB}" type="pres">
      <dgm:prSet presAssocID="{DD9BD967-03D3-4E31-B732-FCBDCD0F0BB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B812A0D-73D8-4B4E-9EAF-5BC071A60C79}" type="pres">
      <dgm:prSet presAssocID="{DD9BD967-03D3-4E31-B732-FCBDCD0F0BB8}" presName="wedge2" presStyleLbl="node1" presStyleIdx="1" presStyleCnt="3"/>
      <dgm:spPr/>
      <dgm:t>
        <a:bodyPr/>
        <a:lstStyle/>
        <a:p>
          <a:endParaRPr lang="pl-PL"/>
        </a:p>
      </dgm:t>
    </dgm:pt>
    <dgm:pt modelId="{2268B03A-A7E5-412B-BB7A-79806BAC4B2D}" type="pres">
      <dgm:prSet presAssocID="{DD9BD967-03D3-4E31-B732-FCBDCD0F0BB8}" presName="dummy2a" presStyleCnt="0"/>
      <dgm:spPr/>
    </dgm:pt>
    <dgm:pt modelId="{74DC081D-20D1-4A55-9E96-B8135CCED956}" type="pres">
      <dgm:prSet presAssocID="{DD9BD967-03D3-4E31-B732-FCBDCD0F0BB8}" presName="dummy2b" presStyleCnt="0"/>
      <dgm:spPr/>
    </dgm:pt>
    <dgm:pt modelId="{A45A2A5A-6048-4817-BBD9-7625ED1DF2EA}" type="pres">
      <dgm:prSet presAssocID="{DD9BD967-03D3-4E31-B732-FCBDCD0F0BB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352225-7BCD-47FE-B91C-6AE3437F842C}" type="pres">
      <dgm:prSet presAssocID="{DD9BD967-03D3-4E31-B732-FCBDCD0F0BB8}" presName="wedge3" presStyleLbl="node1" presStyleIdx="2" presStyleCnt="3"/>
      <dgm:spPr/>
      <dgm:t>
        <a:bodyPr/>
        <a:lstStyle/>
        <a:p>
          <a:endParaRPr lang="pl-PL"/>
        </a:p>
      </dgm:t>
    </dgm:pt>
    <dgm:pt modelId="{01050FCA-F709-403F-B1FC-17E5EF8138E4}" type="pres">
      <dgm:prSet presAssocID="{DD9BD967-03D3-4E31-B732-FCBDCD0F0BB8}" presName="dummy3a" presStyleCnt="0"/>
      <dgm:spPr/>
    </dgm:pt>
    <dgm:pt modelId="{9BF3C4F9-09D3-4040-B24F-CA375ABE4B2D}" type="pres">
      <dgm:prSet presAssocID="{DD9BD967-03D3-4E31-B732-FCBDCD0F0BB8}" presName="dummy3b" presStyleCnt="0"/>
      <dgm:spPr/>
    </dgm:pt>
    <dgm:pt modelId="{46C2691F-74A2-41CF-8BCC-C7C36581F2F3}" type="pres">
      <dgm:prSet presAssocID="{DD9BD967-03D3-4E31-B732-FCBDCD0F0BB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0EE0EF-7EFB-4572-94FE-447D503D7F2F}" type="pres">
      <dgm:prSet presAssocID="{635E22CA-4055-46B1-877E-86681D15B6ED}" presName="arrowWedge1" presStyleLbl="fgSibTrans2D1" presStyleIdx="0" presStyleCnt="3"/>
      <dgm:spPr>
        <a:solidFill>
          <a:srgbClr val="EF4923"/>
        </a:solidFill>
      </dgm:spPr>
    </dgm:pt>
    <dgm:pt modelId="{4091DB0A-075F-4FF8-9849-C6D9BEF73257}" type="pres">
      <dgm:prSet presAssocID="{5A64ACF9-87AF-4E05-9E39-8556AB05E6D1}" presName="arrowWedge2" presStyleLbl="fgSibTrans2D1" presStyleIdx="1" presStyleCnt="3"/>
      <dgm:spPr>
        <a:solidFill>
          <a:srgbClr val="FAAF3B"/>
        </a:solidFill>
      </dgm:spPr>
    </dgm:pt>
    <dgm:pt modelId="{771FD0D7-0C9A-40BD-8429-AC25BC1ECB4B}" type="pres">
      <dgm:prSet presAssocID="{7BC9FFFE-BEE3-40C4-B5B2-EB1EC5ADE8AD}" presName="arrowWedge3" presStyleLbl="fgSibTrans2D1" presStyleIdx="2" presStyleCnt="3"/>
      <dgm:spPr>
        <a:solidFill>
          <a:schemeClr val="bg1">
            <a:lumMod val="50000"/>
          </a:schemeClr>
        </a:solidFill>
      </dgm:spPr>
    </dgm:pt>
  </dgm:ptLst>
  <dgm:cxnLst>
    <dgm:cxn modelId="{CDB4BF90-4516-4FCC-A79D-6ECB5E3576FC}" type="presOf" srcId="{DD9BD967-03D3-4E31-B732-FCBDCD0F0BB8}" destId="{26499BAB-5025-4677-8C21-4E8BC47D035E}" srcOrd="0" destOrd="0" presId="urn:microsoft.com/office/officeart/2005/8/layout/cycle8"/>
    <dgm:cxn modelId="{75A1488D-8542-4E5F-AE2D-3B94F00093F5}" type="presOf" srcId="{04A85712-1DF3-4892-9412-8956BB54DE03}" destId="{46C2691F-74A2-41CF-8BCC-C7C36581F2F3}" srcOrd="1" destOrd="0" presId="urn:microsoft.com/office/officeart/2005/8/layout/cycle8"/>
    <dgm:cxn modelId="{4923235D-C1A9-4F9E-82A9-B1C5596ABA49}" srcId="{DD9BD967-03D3-4E31-B732-FCBDCD0F0BB8}" destId="{AF09EE7C-FB78-43FB-A3EE-7CDEA57BDC0A}" srcOrd="1" destOrd="0" parTransId="{42182C9B-45D8-4C36-B606-E4B71CD9B902}" sibTransId="{5A64ACF9-87AF-4E05-9E39-8556AB05E6D1}"/>
    <dgm:cxn modelId="{A8AA4B35-DD8F-437B-8CEC-2C32B5C889A8}" type="presOf" srcId="{3251EEBF-F53D-42A4-9C67-1AC6BC5E9D9A}" destId="{CC9F6C14-DCF5-4053-ADFD-6A5EAEAC7DFB}" srcOrd="1" destOrd="0" presId="urn:microsoft.com/office/officeart/2005/8/layout/cycle8"/>
    <dgm:cxn modelId="{C414AF85-E18B-4CC8-A7DA-120A4C437AF1}" srcId="{DD9BD967-03D3-4E31-B732-FCBDCD0F0BB8}" destId="{04A85712-1DF3-4892-9412-8956BB54DE03}" srcOrd="2" destOrd="0" parTransId="{928837C5-C525-48CC-86B0-7BEB133F8FE2}" sibTransId="{7BC9FFFE-BEE3-40C4-B5B2-EB1EC5ADE8AD}"/>
    <dgm:cxn modelId="{5DCC0FED-A546-4C2E-920D-1CE67F57FAF5}" srcId="{DD9BD967-03D3-4E31-B732-FCBDCD0F0BB8}" destId="{3251EEBF-F53D-42A4-9C67-1AC6BC5E9D9A}" srcOrd="0" destOrd="0" parTransId="{B9E71D67-D080-4795-BC3B-09F670FA96DC}" sibTransId="{635E22CA-4055-46B1-877E-86681D15B6ED}"/>
    <dgm:cxn modelId="{8A63EBD8-8D64-498C-AF42-C2F122CE7772}" type="presOf" srcId="{AF09EE7C-FB78-43FB-A3EE-7CDEA57BDC0A}" destId="{AB812A0D-73D8-4B4E-9EAF-5BC071A60C79}" srcOrd="0" destOrd="0" presId="urn:microsoft.com/office/officeart/2005/8/layout/cycle8"/>
    <dgm:cxn modelId="{982D45E1-6B5E-4706-8341-C133C0C0A95F}" type="presOf" srcId="{3251EEBF-F53D-42A4-9C67-1AC6BC5E9D9A}" destId="{630F05C1-1095-4D0D-BE33-0B209A6DB82D}" srcOrd="0" destOrd="0" presId="urn:microsoft.com/office/officeart/2005/8/layout/cycle8"/>
    <dgm:cxn modelId="{874F1C02-917B-496C-A708-243089D947A3}" type="presOf" srcId="{04A85712-1DF3-4892-9412-8956BB54DE03}" destId="{AC352225-7BCD-47FE-B91C-6AE3437F842C}" srcOrd="0" destOrd="0" presId="urn:microsoft.com/office/officeart/2005/8/layout/cycle8"/>
    <dgm:cxn modelId="{342B6590-15A8-4BB8-B9F5-2A1BF714EE5E}" type="presOf" srcId="{AF09EE7C-FB78-43FB-A3EE-7CDEA57BDC0A}" destId="{A45A2A5A-6048-4817-BBD9-7625ED1DF2EA}" srcOrd="1" destOrd="0" presId="urn:microsoft.com/office/officeart/2005/8/layout/cycle8"/>
    <dgm:cxn modelId="{BD9F3AF4-7AC1-403F-9365-268EBE9A1130}" type="presParOf" srcId="{26499BAB-5025-4677-8C21-4E8BC47D035E}" destId="{630F05C1-1095-4D0D-BE33-0B209A6DB82D}" srcOrd="0" destOrd="0" presId="urn:microsoft.com/office/officeart/2005/8/layout/cycle8"/>
    <dgm:cxn modelId="{5DCD415C-0476-43F0-912F-E682C6DFC996}" type="presParOf" srcId="{26499BAB-5025-4677-8C21-4E8BC47D035E}" destId="{7E157935-B3EE-41A6-95EA-4C432113E92A}" srcOrd="1" destOrd="0" presId="urn:microsoft.com/office/officeart/2005/8/layout/cycle8"/>
    <dgm:cxn modelId="{89DBED84-9D45-44F9-9DA8-355D9C40E43C}" type="presParOf" srcId="{26499BAB-5025-4677-8C21-4E8BC47D035E}" destId="{C1502BCD-23CE-4E2F-BE58-2C0888C7CF44}" srcOrd="2" destOrd="0" presId="urn:microsoft.com/office/officeart/2005/8/layout/cycle8"/>
    <dgm:cxn modelId="{387C4862-CC2E-47EB-B16E-E809BAA5E161}" type="presParOf" srcId="{26499BAB-5025-4677-8C21-4E8BC47D035E}" destId="{CC9F6C14-DCF5-4053-ADFD-6A5EAEAC7DFB}" srcOrd="3" destOrd="0" presId="urn:microsoft.com/office/officeart/2005/8/layout/cycle8"/>
    <dgm:cxn modelId="{62493605-FD6C-41C5-82CA-7340BCC86CEF}" type="presParOf" srcId="{26499BAB-5025-4677-8C21-4E8BC47D035E}" destId="{AB812A0D-73D8-4B4E-9EAF-5BC071A60C79}" srcOrd="4" destOrd="0" presId="urn:microsoft.com/office/officeart/2005/8/layout/cycle8"/>
    <dgm:cxn modelId="{32B4DA9E-7F22-42D2-869F-8DEC1F61443B}" type="presParOf" srcId="{26499BAB-5025-4677-8C21-4E8BC47D035E}" destId="{2268B03A-A7E5-412B-BB7A-79806BAC4B2D}" srcOrd="5" destOrd="0" presId="urn:microsoft.com/office/officeart/2005/8/layout/cycle8"/>
    <dgm:cxn modelId="{81EA0D3C-4AEE-4EB5-83B2-0C4743A1C78B}" type="presParOf" srcId="{26499BAB-5025-4677-8C21-4E8BC47D035E}" destId="{74DC081D-20D1-4A55-9E96-B8135CCED956}" srcOrd="6" destOrd="0" presId="urn:microsoft.com/office/officeart/2005/8/layout/cycle8"/>
    <dgm:cxn modelId="{0A959FA3-E849-4DFA-B978-0E76BD302468}" type="presParOf" srcId="{26499BAB-5025-4677-8C21-4E8BC47D035E}" destId="{A45A2A5A-6048-4817-BBD9-7625ED1DF2EA}" srcOrd="7" destOrd="0" presId="urn:microsoft.com/office/officeart/2005/8/layout/cycle8"/>
    <dgm:cxn modelId="{1BC28F75-DD88-45B1-815F-89B8EFC0E869}" type="presParOf" srcId="{26499BAB-5025-4677-8C21-4E8BC47D035E}" destId="{AC352225-7BCD-47FE-B91C-6AE3437F842C}" srcOrd="8" destOrd="0" presId="urn:microsoft.com/office/officeart/2005/8/layout/cycle8"/>
    <dgm:cxn modelId="{0B01C25A-7066-462B-B2FB-B73F8967ADA8}" type="presParOf" srcId="{26499BAB-5025-4677-8C21-4E8BC47D035E}" destId="{01050FCA-F709-403F-B1FC-17E5EF8138E4}" srcOrd="9" destOrd="0" presId="urn:microsoft.com/office/officeart/2005/8/layout/cycle8"/>
    <dgm:cxn modelId="{7A517BE5-5A2A-4496-A9F0-45CE22D42527}" type="presParOf" srcId="{26499BAB-5025-4677-8C21-4E8BC47D035E}" destId="{9BF3C4F9-09D3-4040-B24F-CA375ABE4B2D}" srcOrd="10" destOrd="0" presId="urn:microsoft.com/office/officeart/2005/8/layout/cycle8"/>
    <dgm:cxn modelId="{9876BA74-515A-419E-8007-41FE2EABFC9F}" type="presParOf" srcId="{26499BAB-5025-4677-8C21-4E8BC47D035E}" destId="{46C2691F-74A2-41CF-8BCC-C7C36581F2F3}" srcOrd="11" destOrd="0" presId="urn:microsoft.com/office/officeart/2005/8/layout/cycle8"/>
    <dgm:cxn modelId="{7DA6F6AA-BD11-47FC-9CC3-B6B7D64ABAD8}" type="presParOf" srcId="{26499BAB-5025-4677-8C21-4E8BC47D035E}" destId="{960EE0EF-7EFB-4572-94FE-447D503D7F2F}" srcOrd="12" destOrd="0" presId="urn:microsoft.com/office/officeart/2005/8/layout/cycle8"/>
    <dgm:cxn modelId="{5786EA2F-DE97-40A6-B665-141599E94E35}" type="presParOf" srcId="{26499BAB-5025-4677-8C21-4E8BC47D035E}" destId="{4091DB0A-075F-4FF8-9849-C6D9BEF73257}" srcOrd="13" destOrd="0" presId="urn:microsoft.com/office/officeart/2005/8/layout/cycle8"/>
    <dgm:cxn modelId="{26F6A447-FE37-4BB9-BEEC-89795847FB86}" type="presParOf" srcId="{26499BAB-5025-4677-8C21-4E8BC47D035E}" destId="{771FD0D7-0C9A-40BD-8429-AC25BC1ECB4B}" srcOrd="14" destOrd="0" presId="urn:microsoft.com/office/officeart/2005/8/layout/cycle8"/>
  </dgm:cxnLst>
  <dgm:bg>
    <a:effectLst>
      <a:outerShdw blurRad="127000" dist="342900" dir="18900000" sy="23000" kx="-1200000" algn="bl" rotWithShape="0">
        <a:schemeClr val="bg1">
          <a:lumMod val="75000"/>
          <a:alpha val="20000"/>
        </a:schemeClr>
      </a:outerShdw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9BD967-03D3-4E31-B732-FCBDCD0F0BB8}" type="doc">
      <dgm:prSet loTypeId="urn:microsoft.com/office/officeart/2005/8/layout/cycle8" loCatId="cycle" qsTypeId="urn:microsoft.com/office/officeart/2005/8/quickstyle/3d5" qsCatId="3D" csTypeId="urn:microsoft.com/office/officeart/2005/8/colors/colorful5" csCatId="colorful" phldr="1"/>
      <dgm:spPr>
        <a:scene3d>
          <a:camera prst="isometricOffAxis2Left" zoom="95000">
            <a:rot lat="600000" lon="600000" rev="0"/>
          </a:camera>
          <a:lightRig rig="flat" dir="t"/>
        </a:scene3d>
      </dgm:spPr>
    </dgm:pt>
    <dgm:pt modelId="{3251EEBF-F53D-42A4-9C67-1AC6BC5E9D9A}">
      <dgm:prSet phldrT="[Tekst]" custT="1"/>
      <dgm:spPr>
        <a:noFill/>
      </dgm:spPr>
      <dgm:t>
        <a:bodyPr/>
        <a:lstStyle/>
        <a:p>
          <a:r>
            <a:rPr lang="pl-PL" sz="1400" b="0" baseline="0" dirty="0" smtClean="0"/>
            <a:t>Wiedza </a:t>
          </a:r>
          <a:br>
            <a:rPr lang="pl-PL" sz="1400" b="0" baseline="0" dirty="0" smtClean="0"/>
          </a:br>
          <a:r>
            <a:rPr lang="pl-PL" sz="1400" b="0" baseline="0" dirty="0" smtClean="0"/>
            <a:t>o sektorze BPO/SSC</a:t>
          </a:r>
          <a:endParaRPr lang="pl-PL" sz="1400" b="0" baseline="0" dirty="0"/>
        </a:p>
      </dgm:t>
    </dgm:pt>
    <dgm:pt modelId="{B9E71D67-D080-4795-BC3B-09F670FA96DC}" type="parTrans" cxnId="{5DCC0FED-A546-4C2E-920D-1CE67F57FAF5}">
      <dgm:prSet/>
      <dgm:spPr/>
      <dgm:t>
        <a:bodyPr/>
        <a:lstStyle/>
        <a:p>
          <a:endParaRPr lang="pl-PL" sz="1200" b="0"/>
        </a:p>
      </dgm:t>
    </dgm:pt>
    <dgm:pt modelId="{635E22CA-4055-46B1-877E-86681D15B6ED}" type="sibTrans" cxnId="{5DCC0FED-A546-4C2E-920D-1CE67F57FAF5}">
      <dgm:prSet/>
      <dgm:spPr/>
      <dgm:t>
        <a:bodyPr/>
        <a:lstStyle/>
        <a:p>
          <a:endParaRPr lang="pl-PL" sz="1200" b="0"/>
        </a:p>
      </dgm:t>
    </dgm:pt>
    <dgm:pt modelId="{AF09EE7C-FB78-43FB-A3EE-7CDEA57BDC0A}">
      <dgm:prSet phldrT="[Tekst]" custT="1"/>
      <dgm:spPr>
        <a:solidFill>
          <a:srgbClr val="FAAF3B"/>
        </a:solidFill>
      </dgm:spPr>
      <dgm:t>
        <a:bodyPr/>
        <a:lstStyle/>
        <a:p>
          <a:r>
            <a:rPr lang="pl-PL" sz="1400" b="0" baseline="0" dirty="0" smtClean="0"/>
            <a:t>Wiedza o pracy </a:t>
          </a:r>
          <a:br>
            <a:rPr lang="pl-PL" sz="1400" b="0" baseline="0" dirty="0" smtClean="0"/>
          </a:br>
          <a:r>
            <a:rPr lang="pl-PL" sz="1400" b="0" baseline="0" dirty="0" smtClean="0"/>
            <a:t>w korporacji </a:t>
          </a:r>
          <a:endParaRPr lang="pl-PL" sz="1400" b="0" baseline="0" dirty="0"/>
        </a:p>
      </dgm:t>
    </dgm:pt>
    <dgm:pt modelId="{42182C9B-45D8-4C36-B606-E4B71CD9B902}" type="parTrans" cxnId="{4923235D-C1A9-4F9E-82A9-B1C5596ABA49}">
      <dgm:prSet/>
      <dgm:spPr/>
      <dgm:t>
        <a:bodyPr/>
        <a:lstStyle/>
        <a:p>
          <a:endParaRPr lang="pl-PL" sz="1200" b="0"/>
        </a:p>
      </dgm:t>
    </dgm:pt>
    <dgm:pt modelId="{5A64ACF9-87AF-4E05-9E39-8556AB05E6D1}" type="sibTrans" cxnId="{4923235D-C1A9-4F9E-82A9-B1C5596ABA49}">
      <dgm:prSet/>
      <dgm:spPr/>
      <dgm:t>
        <a:bodyPr/>
        <a:lstStyle/>
        <a:p>
          <a:endParaRPr lang="pl-PL" sz="1200" b="0"/>
        </a:p>
      </dgm:t>
    </dgm:pt>
    <dgm:pt modelId="{04A85712-1DF3-4892-9412-8956BB54DE03}">
      <dgm:prSet phldrT="[Tekst]" custT="1"/>
      <dgm:spPr>
        <a:noFill/>
      </dgm:spPr>
      <dgm:t>
        <a:bodyPr/>
        <a:lstStyle/>
        <a:p>
          <a:r>
            <a:rPr lang="pl-PL" sz="1400" b="0" baseline="0" dirty="0" smtClean="0"/>
            <a:t>Wiedza </a:t>
          </a:r>
          <a:br>
            <a:rPr lang="pl-PL" sz="1400" b="0" baseline="0" dirty="0" smtClean="0"/>
          </a:br>
          <a:r>
            <a:rPr lang="pl-PL" sz="1400" b="0" baseline="0" dirty="0" smtClean="0"/>
            <a:t>o mojej roli w organizacji </a:t>
          </a:r>
          <a:endParaRPr lang="pl-PL" sz="1400" b="0" baseline="0" dirty="0"/>
        </a:p>
      </dgm:t>
    </dgm:pt>
    <dgm:pt modelId="{928837C5-C525-48CC-86B0-7BEB133F8FE2}" type="parTrans" cxnId="{C414AF85-E18B-4CC8-A7DA-120A4C437AF1}">
      <dgm:prSet/>
      <dgm:spPr/>
      <dgm:t>
        <a:bodyPr/>
        <a:lstStyle/>
        <a:p>
          <a:endParaRPr lang="pl-PL" sz="1200" b="0"/>
        </a:p>
      </dgm:t>
    </dgm:pt>
    <dgm:pt modelId="{7BC9FFFE-BEE3-40C4-B5B2-EB1EC5ADE8AD}" type="sibTrans" cxnId="{C414AF85-E18B-4CC8-A7DA-120A4C437AF1}">
      <dgm:prSet/>
      <dgm:spPr/>
      <dgm:t>
        <a:bodyPr/>
        <a:lstStyle/>
        <a:p>
          <a:endParaRPr lang="pl-PL" sz="1200" b="0"/>
        </a:p>
      </dgm:t>
    </dgm:pt>
    <dgm:pt modelId="{26499BAB-5025-4677-8C21-4E8BC47D035E}" type="pres">
      <dgm:prSet presAssocID="{DD9BD967-03D3-4E31-B732-FCBDCD0F0BB8}" presName="compositeShape" presStyleCnt="0">
        <dgm:presLayoutVars>
          <dgm:chMax val="7"/>
          <dgm:dir/>
          <dgm:resizeHandles val="exact"/>
        </dgm:presLayoutVars>
      </dgm:prSet>
      <dgm:spPr/>
    </dgm:pt>
    <dgm:pt modelId="{630F05C1-1095-4D0D-BE33-0B209A6DB82D}" type="pres">
      <dgm:prSet presAssocID="{DD9BD967-03D3-4E31-B732-FCBDCD0F0BB8}" presName="wedge1" presStyleLbl="node1" presStyleIdx="0" presStyleCnt="3"/>
      <dgm:spPr/>
      <dgm:t>
        <a:bodyPr/>
        <a:lstStyle/>
        <a:p>
          <a:endParaRPr lang="pl-PL"/>
        </a:p>
      </dgm:t>
    </dgm:pt>
    <dgm:pt modelId="{7E157935-B3EE-41A6-95EA-4C432113E92A}" type="pres">
      <dgm:prSet presAssocID="{DD9BD967-03D3-4E31-B732-FCBDCD0F0BB8}" presName="dummy1a" presStyleCnt="0"/>
      <dgm:spPr/>
    </dgm:pt>
    <dgm:pt modelId="{C1502BCD-23CE-4E2F-BE58-2C0888C7CF44}" type="pres">
      <dgm:prSet presAssocID="{DD9BD967-03D3-4E31-B732-FCBDCD0F0BB8}" presName="dummy1b" presStyleCnt="0"/>
      <dgm:spPr/>
    </dgm:pt>
    <dgm:pt modelId="{CC9F6C14-DCF5-4053-ADFD-6A5EAEAC7DFB}" type="pres">
      <dgm:prSet presAssocID="{DD9BD967-03D3-4E31-B732-FCBDCD0F0BB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B812A0D-73D8-4B4E-9EAF-5BC071A60C79}" type="pres">
      <dgm:prSet presAssocID="{DD9BD967-03D3-4E31-B732-FCBDCD0F0BB8}" presName="wedge2" presStyleLbl="node1" presStyleIdx="1" presStyleCnt="3"/>
      <dgm:spPr/>
      <dgm:t>
        <a:bodyPr/>
        <a:lstStyle/>
        <a:p>
          <a:endParaRPr lang="pl-PL"/>
        </a:p>
      </dgm:t>
    </dgm:pt>
    <dgm:pt modelId="{2268B03A-A7E5-412B-BB7A-79806BAC4B2D}" type="pres">
      <dgm:prSet presAssocID="{DD9BD967-03D3-4E31-B732-FCBDCD0F0BB8}" presName="dummy2a" presStyleCnt="0"/>
      <dgm:spPr/>
    </dgm:pt>
    <dgm:pt modelId="{74DC081D-20D1-4A55-9E96-B8135CCED956}" type="pres">
      <dgm:prSet presAssocID="{DD9BD967-03D3-4E31-B732-FCBDCD0F0BB8}" presName="dummy2b" presStyleCnt="0"/>
      <dgm:spPr/>
    </dgm:pt>
    <dgm:pt modelId="{A45A2A5A-6048-4817-BBD9-7625ED1DF2EA}" type="pres">
      <dgm:prSet presAssocID="{DD9BD967-03D3-4E31-B732-FCBDCD0F0BB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352225-7BCD-47FE-B91C-6AE3437F842C}" type="pres">
      <dgm:prSet presAssocID="{DD9BD967-03D3-4E31-B732-FCBDCD0F0BB8}" presName="wedge3" presStyleLbl="node1" presStyleIdx="2" presStyleCnt="3"/>
      <dgm:spPr/>
      <dgm:t>
        <a:bodyPr/>
        <a:lstStyle/>
        <a:p>
          <a:endParaRPr lang="pl-PL"/>
        </a:p>
      </dgm:t>
    </dgm:pt>
    <dgm:pt modelId="{01050FCA-F709-403F-B1FC-17E5EF8138E4}" type="pres">
      <dgm:prSet presAssocID="{DD9BD967-03D3-4E31-B732-FCBDCD0F0BB8}" presName="dummy3a" presStyleCnt="0"/>
      <dgm:spPr/>
    </dgm:pt>
    <dgm:pt modelId="{9BF3C4F9-09D3-4040-B24F-CA375ABE4B2D}" type="pres">
      <dgm:prSet presAssocID="{DD9BD967-03D3-4E31-B732-FCBDCD0F0BB8}" presName="dummy3b" presStyleCnt="0"/>
      <dgm:spPr/>
    </dgm:pt>
    <dgm:pt modelId="{46C2691F-74A2-41CF-8BCC-C7C36581F2F3}" type="pres">
      <dgm:prSet presAssocID="{DD9BD967-03D3-4E31-B732-FCBDCD0F0BB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0EE0EF-7EFB-4572-94FE-447D503D7F2F}" type="pres">
      <dgm:prSet presAssocID="{635E22CA-4055-46B1-877E-86681D15B6ED}" presName="arrowWedge1" presStyleLbl="fgSibTrans2D1" presStyleIdx="0" presStyleCnt="3"/>
      <dgm:spPr>
        <a:solidFill>
          <a:srgbClr val="EF4923"/>
        </a:solidFill>
      </dgm:spPr>
    </dgm:pt>
    <dgm:pt modelId="{4091DB0A-075F-4FF8-9849-C6D9BEF73257}" type="pres">
      <dgm:prSet presAssocID="{5A64ACF9-87AF-4E05-9E39-8556AB05E6D1}" presName="arrowWedge2" presStyleLbl="fgSibTrans2D1" presStyleIdx="1" presStyleCnt="3"/>
      <dgm:spPr>
        <a:solidFill>
          <a:srgbClr val="FAAF3B"/>
        </a:solidFill>
      </dgm:spPr>
    </dgm:pt>
    <dgm:pt modelId="{771FD0D7-0C9A-40BD-8429-AC25BC1ECB4B}" type="pres">
      <dgm:prSet presAssocID="{7BC9FFFE-BEE3-40C4-B5B2-EB1EC5ADE8AD}" presName="arrowWedge3" presStyleLbl="fgSibTrans2D1" presStyleIdx="2" presStyleCnt="3"/>
      <dgm:spPr>
        <a:solidFill>
          <a:schemeClr val="bg1">
            <a:lumMod val="50000"/>
          </a:schemeClr>
        </a:solidFill>
      </dgm:spPr>
    </dgm:pt>
  </dgm:ptLst>
  <dgm:cxnLst>
    <dgm:cxn modelId="{21301A7E-B1E8-415F-A1DC-5A36E7EDFF6F}" type="presOf" srcId="{3251EEBF-F53D-42A4-9C67-1AC6BC5E9D9A}" destId="{630F05C1-1095-4D0D-BE33-0B209A6DB82D}" srcOrd="0" destOrd="0" presId="urn:microsoft.com/office/officeart/2005/8/layout/cycle8"/>
    <dgm:cxn modelId="{14B93530-4B69-4D00-9D09-2EE3DD4166F9}" type="presOf" srcId="{AF09EE7C-FB78-43FB-A3EE-7CDEA57BDC0A}" destId="{AB812A0D-73D8-4B4E-9EAF-5BC071A60C79}" srcOrd="0" destOrd="0" presId="urn:microsoft.com/office/officeart/2005/8/layout/cycle8"/>
    <dgm:cxn modelId="{4923235D-C1A9-4F9E-82A9-B1C5596ABA49}" srcId="{DD9BD967-03D3-4E31-B732-FCBDCD0F0BB8}" destId="{AF09EE7C-FB78-43FB-A3EE-7CDEA57BDC0A}" srcOrd="1" destOrd="0" parTransId="{42182C9B-45D8-4C36-B606-E4B71CD9B902}" sibTransId="{5A64ACF9-87AF-4E05-9E39-8556AB05E6D1}"/>
    <dgm:cxn modelId="{7D682F81-FE47-47FE-AB9A-B23AABFA11BC}" type="presOf" srcId="{04A85712-1DF3-4892-9412-8956BB54DE03}" destId="{46C2691F-74A2-41CF-8BCC-C7C36581F2F3}" srcOrd="1" destOrd="0" presId="urn:microsoft.com/office/officeart/2005/8/layout/cycle8"/>
    <dgm:cxn modelId="{C414AF85-E18B-4CC8-A7DA-120A4C437AF1}" srcId="{DD9BD967-03D3-4E31-B732-FCBDCD0F0BB8}" destId="{04A85712-1DF3-4892-9412-8956BB54DE03}" srcOrd="2" destOrd="0" parTransId="{928837C5-C525-48CC-86B0-7BEB133F8FE2}" sibTransId="{7BC9FFFE-BEE3-40C4-B5B2-EB1EC5ADE8AD}"/>
    <dgm:cxn modelId="{7415B164-6555-42DD-9944-EB6CB1650741}" type="presOf" srcId="{DD9BD967-03D3-4E31-B732-FCBDCD0F0BB8}" destId="{26499BAB-5025-4677-8C21-4E8BC47D035E}" srcOrd="0" destOrd="0" presId="urn:microsoft.com/office/officeart/2005/8/layout/cycle8"/>
    <dgm:cxn modelId="{5DCC0FED-A546-4C2E-920D-1CE67F57FAF5}" srcId="{DD9BD967-03D3-4E31-B732-FCBDCD0F0BB8}" destId="{3251EEBF-F53D-42A4-9C67-1AC6BC5E9D9A}" srcOrd="0" destOrd="0" parTransId="{B9E71D67-D080-4795-BC3B-09F670FA96DC}" sibTransId="{635E22CA-4055-46B1-877E-86681D15B6ED}"/>
    <dgm:cxn modelId="{3748B0B9-B0EF-48DF-AB1D-265D37D9152B}" type="presOf" srcId="{AF09EE7C-FB78-43FB-A3EE-7CDEA57BDC0A}" destId="{A45A2A5A-6048-4817-BBD9-7625ED1DF2EA}" srcOrd="1" destOrd="0" presId="urn:microsoft.com/office/officeart/2005/8/layout/cycle8"/>
    <dgm:cxn modelId="{2BF175A6-169F-49F7-8425-42C30766D401}" type="presOf" srcId="{04A85712-1DF3-4892-9412-8956BB54DE03}" destId="{AC352225-7BCD-47FE-B91C-6AE3437F842C}" srcOrd="0" destOrd="0" presId="urn:microsoft.com/office/officeart/2005/8/layout/cycle8"/>
    <dgm:cxn modelId="{CC8EEFA0-B62B-4BD6-A2A2-D7B4561E6E9A}" type="presOf" srcId="{3251EEBF-F53D-42A4-9C67-1AC6BC5E9D9A}" destId="{CC9F6C14-DCF5-4053-ADFD-6A5EAEAC7DFB}" srcOrd="1" destOrd="0" presId="urn:microsoft.com/office/officeart/2005/8/layout/cycle8"/>
    <dgm:cxn modelId="{15605826-E738-420D-A85A-A8CA1AADA97D}" type="presParOf" srcId="{26499BAB-5025-4677-8C21-4E8BC47D035E}" destId="{630F05C1-1095-4D0D-BE33-0B209A6DB82D}" srcOrd="0" destOrd="0" presId="urn:microsoft.com/office/officeart/2005/8/layout/cycle8"/>
    <dgm:cxn modelId="{D45652A4-5E8F-425F-BFC6-05FE8DBA1AD0}" type="presParOf" srcId="{26499BAB-5025-4677-8C21-4E8BC47D035E}" destId="{7E157935-B3EE-41A6-95EA-4C432113E92A}" srcOrd="1" destOrd="0" presId="urn:microsoft.com/office/officeart/2005/8/layout/cycle8"/>
    <dgm:cxn modelId="{F9C8D88B-2F2F-4A38-9C9D-720168AD4B64}" type="presParOf" srcId="{26499BAB-5025-4677-8C21-4E8BC47D035E}" destId="{C1502BCD-23CE-4E2F-BE58-2C0888C7CF44}" srcOrd="2" destOrd="0" presId="urn:microsoft.com/office/officeart/2005/8/layout/cycle8"/>
    <dgm:cxn modelId="{64BC8683-8160-4FE2-980D-79087DBA6715}" type="presParOf" srcId="{26499BAB-5025-4677-8C21-4E8BC47D035E}" destId="{CC9F6C14-DCF5-4053-ADFD-6A5EAEAC7DFB}" srcOrd="3" destOrd="0" presId="urn:microsoft.com/office/officeart/2005/8/layout/cycle8"/>
    <dgm:cxn modelId="{4C09EEF1-5047-4CEE-977A-9A09278E01EF}" type="presParOf" srcId="{26499BAB-5025-4677-8C21-4E8BC47D035E}" destId="{AB812A0D-73D8-4B4E-9EAF-5BC071A60C79}" srcOrd="4" destOrd="0" presId="urn:microsoft.com/office/officeart/2005/8/layout/cycle8"/>
    <dgm:cxn modelId="{2BC0AE4A-77FD-47E5-A292-33DDA0E05A77}" type="presParOf" srcId="{26499BAB-5025-4677-8C21-4E8BC47D035E}" destId="{2268B03A-A7E5-412B-BB7A-79806BAC4B2D}" srcOrd="5" destOrd="0" presId="urn:microsoft.com/office/officeart/2005/8/layout/cycle8"/>
    <dgm:cxn modelId="{1BB000C0-7152-476D-B2A2-2E9E77DDE915}" type="presParOf" srcId="{26499BAB-5025-4677-8C21-4E8BC47D035E}" destId="{74DC081D-20D1-4A55-9E96-B8135CCED956}" srcOrd="6" destOrd="0" presId="urn:microsoft.com/office/officeart/2005/8/layout/cycle8"/>
    <dgm:cxn modelId="{F4FD70C7-65F8-41F9-BA5E-AEB503C754C9}" type="presParOf" srcId="{26499BAB-5025-4677-8C21-4E8BC47D035E}" destId="{A45A2A5A-6048-4817-BBD9-7625ED1DF2EA}" srcOrd="7" destOrd="0" presId="urn:microsoft.com/office/officeart/2005/8/layout/cycle8"/>
    <dgm:cxn modelId="{A2C6AEC1-EB44-4967-A512-E530F75388DA}" type="presParOf" srcId="{26499BAB-5025-4677-8C21-4E8BC47D035E}" destId="{AC352225-7BCD-47FE-B91C-6AE3437F842C}" srcOrd="8" destOrd="0" presId="urn:microsoft.com/office/officeart/2005/8/layout/cycle8"/>
    <dgm:cxn modelId="{3E004AC1-06B9-42B9-A266-156FBC594237}" type="presParOf" srcId="{26499BAB-5025-4677-8C21-4E8BC47D035E}" destId="{01050FCA-F709-403F-B1FC-17E5EF8138E4}" srcOrd="9" destOrd="0" presId="urn:microsoft.com/office/officeart/2005/8/layout/cycle8"/>
    <dgm:cxn modelId="{04D11B2E-6EF6-4B57-AA97-7624F55D6DBC}" type="presParOf" srcId="{26499BAB-5025-4677-8C21-4E8BC47D035E}" destId="{9BF3C4F9-09D3-4040-B24F-CA375ABE4B2D}" srcOrd="10" destOrd="0" presId="urn:microsoft.com/office/officeart/2005/8/layout/cycle8"/>
    <dgm:cxn modelId="{5FB04733-620B-4721-9F42-6A5BBC0A40EA}" type="presParOf" srcId="{26499BAB-5025-4677-8C21-4E8BC47D035E}" destId="{46C2691F-74A2-41CF-8BCC-C7C36581F2F3}" srcOrd="11" destOrd="0" presId="urn:microsoft.com/office/officeart/2005/8/layout/cycle8"/>
    <dgm:cxn modelId="{3F4B9480-B522-4AC9-87C2-BD2F830890BA}" type="presParOf" srcId="{26499BAB-5025-4677-8C21-4E8BC47D035E}" destId="{960EE0EF-7EFB-4572-94FE-447D503D7F2F}" srcOrd="12" destOrd="0" presId="urn:microsoft.com/office/officeart/2005/8/layout/cycle8"/>
    <dgm:cxn modelId="{CD6F3767-1870-4260-BFA8-8EFDC1BA7654}" type="presParOf" srcId="{26499BAB-5025-4677-8C21-4E8BC47D035E}" destId="{4091DB0A-075F-4FF8-9849-C6D9BEF73257}" srcOrd="13" destOrd="0" presId="urn:microsoft.com/office/officeart/2005/8/layout/cycle8"/>
    <dgm:cxn modelId="{EB9E5B0A-AD70-4FE7-8E25-677E6E20E009}" type="presParOf" srcId="{26499BAB-5025-4677-8C21-4E8BC47D035E}" destId="{771FD0D7-0C9A-40BD-8429-AC25BC1ECB4B}" srcOrd="14" destOrd="0" presId="urn:microsoft.com/office/officeart/2005/8/layout/cycle8"/>
  </dgm:cxnLst>
  <dgm:bg>
    <a:effectLst>
      <a:outerShdw blurRad="127000" dist="342900" dir="18900000" sy="23000" kx="-1200000" algn="bl" rotWithShape="0">
        <a:schemeClr val="bg1">
          <a:lumMod val="75000"/>
          <a:alpha val="20000"/>
        </a:schemeClr>
      </a:outerShdw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9BD967-03D3-4E31-B732-FCBDCD0F0BB8}" type="doc">
      <dgm:prSet loTypeId="urn:microsoft.com/office/officeart/2005/8/layout/cycle8" loCatId="cycle" qsTypeId="urn:microsoft.com/office/officeart/2005/8/quickstyle/3d5" qsCatId="3D" csTypeId="urn:microsoft.com/office/officeart/2005/8/colors/colorful5" csCatId="colorful" phldr="1"/>
      <dgm:spPr>
        <a:scene3d>
          <a:camera prst="isometricOffAxis2Left" zoom="95000">
            <a:rot lat="600000" lon="600000" rev="0"/>
          </a:camera>
          <a:lightRig rig="flat" dir="t"/>
        </a:scene3d>
      </dgm:spPr>
    </dgm:pt>
    <dgm:pt modelId="{3251EEBF-F53D-42A4-9C67-1AC6BC5E9D9A}">
      <dgm:prSet phldrT="[Tekst]" custT="1"/>
      <dgm:spPr>
        <a:noFill/>
      </dgm:spPr>
      <dgm:t>
        <a:bodyPr/>
        <a:lstStyle/>
        <a:p>
          <a:r>
            <a:rPr lang="pl-PL" sz="1400" b="0" baseline="0" dirty="0" smtClean="0"/>
            <a:t>Wiedza </a:t>
          </a:r>
          <a:br>
            <a:rPr lang="pl-PL" sz="1400" b="0" baseline="0" dirty="0" smtClean="0"/>
          </a:br>
          <a:r>
            <a:rPr lang="pl-PL" sz="1400" b="0" baseline="0" dirty="0" smtClean="0"/>
            <a:t>o sektorze BPO/SSC</a:t>
          </a:r>
          <a:endParaRPr lang="pl-PL" sz="1400" b="0" baseline="0" dirty="0"/>
        </a:p>
      </dgm:t>
    </dgm:pt>
    <dgm:pt modelId="{B9E71D67-D080-4795-BC3B-09F670FA96DC}" type="parTrans" cxnId="{5DCC0FED-A546-4C2E-920D-1CE67F57FAF5}">
      <dgm:prSet/>
      <dgm:spPr/>
      <dgm:t>
        <a:bodyPr/>
        <a:lstStyle/>
        <a:p>
          <a:endParaRPr lang="pl-PL" sz="1200" b="0"/>
        </a:p>
      </dgm:t>
    </dgm:pt>
    <dgm:pt modelId="{635E22CA-4055-46B1-877E-86681D15B6ED}" type="sibTrans" cxnId="{5DCC0FED-A546-4C2E-920D-1CE67F57FAF5}">
      <dgm:prSet/>
      <dgm:spPr/>
      <dgm:t>
        <a:bodyPr/>
        <a:lstStyle/>
        <a:p>
          <a:endParaRPr lang="pl-PL" sz="1200" b="0"/>
        </a:p>
      </dgm:t>
    </dgm:pt>
    <dgm:pt modelId="{AF09EE7C-FB78-43FB-A3EE-7CDEA57BDC0A}">
      <dgm:prSet phldrT="[Tekst]" custT="1"/>
      <dgm:spPr>
        <a:noFill/>
      </dgm:spPr>
      <dgm:t>
        <a:bodyPr/>
        <a:lstStyle/>
        <a:p>
          <a:r>
            <a:rPr lang="pl-PL" sz="1400" b="0" baseline="0" dirty="0" smtClean="0"/>
            <a:t>Wiedza o pracy </a:t>
          </a:r>
          <a:br>
            <a:rPr lang="pl-PL" sz="1400" b="0" baseline="0" dirty="0" smtClean="0"/>
          </a:br>
          <a:r>
            <a:rPr lang="pl-PL" sz="1400" b="0" baseline="0" dirty="0" smtClean="0"/>
            <a:t>w korporacji </a:t>
          </a:r>
          <a:endParaRPr lang="pl-PL" sz="1400" b="0" baseline="0" dirty="0"/>
        </a:p>
      </dgm:t>
    </dgm:pt>
    <dgm:pt modelId="{42182C9B-45D8-4C36-B606-E4B71CD9B902}" type="parTrans" cxnId="{4923235D-C1A9-4F9E-82A9-B1C5596ABA49}">
      <dgm:prSet/>
      <dgm:spPr/>
      <dgm:t>
        <a:bodyPr/>
        <a:lstStyle/>
        <a:p>
          <a:endParaRPr lang="pl-PL" sz="1200" b="0"/>
        </a:p>
      </dgm:t>
    </dgm:pt>
    <dgm:pt modelId="{5A64ACF9-87AF-4E05-9E39-8556AB05E6D1}" type="sibTrans" cxnId="{4923235D-C1A9-4F9E-82A9-B1C5596ABA49}">
      <dgm:prSet/>
      <dgm:spPr/>
      <dgm:t>
        <a:bodyPr/>
        <a:lstStyle/>
        <a:p>
          <a:endParaRPr lang="pl-PL" sz="1200" b="0"/>
        </a:p>
      </dgm:t>
    </dgm:pt>
    <dgm:pt modelId="{04A85712-1DF3-4892-9412-8956BB54DE03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1400" b="0" baseline="0" dirty="0" smtClean="0"/>
            <a:t>Wiedza </a:t>
          </a:r>
          <a:br>
            <a:rPr lang="pl-PL" sz="1400" b="0" baseline="0" dirty="0" smtClean="0"/>
          </a:br>
          <a:r>
            <a:rPr lang="pl-PL" sz="1400" b="0" baseline="0" dirty="0" smtClean="0"/>
            <a:t>o mojej roli w organizacji </a:t>
          </a:r>
          <a:endParaRPr lang="pl-PL" sz="1400" b="0" baseline="0" dirty="0"/>
        </a:p>
      </dgm:t>
    </dgm:pt>
    <dgm:pt modelId="{928837C5-C525-48CC-86B0-7BEB133F8FE2}" type="parTrans" cxnId="{C414AF85-E18B-4CC8-A7DA-120A4C437AF1}">
      <dgm:prSet/>
      <dgm:spPr/>
      <dgm:t>
        <a:bodyPr/>
        <a:lstStyle/>
        <a:p>
          <a:endParaRPr lang="pl-PL" sz="1200" b="0"/>
        </a:p>
      </dgm:t>
    </dgm:pt>
    <dgm:pt modelId="{7BC9FFFE-BEE3-40C4-B5B2-EB1EC5ADE8AD}" type="sibTrans" cxnId="{C414AF85-E18B-4CC8-A7DA-120A4C437AF1}">
      <dgm:prSet/>
      <dgm:spPr/>
      <dgm:t>
        <a:bodyPr/>
        <a:lstStyle/>
        <a:p>
          <a:endParaRPr lang="pl-PL" sz="1200" b="0"/>
        </a:p>
      </dgm:t>
    </dgm:pt>
    <dgm:pt modelId="{26499BAB-5025-4677-8C21-4E8BC47D035E}" type="pres">
      <dgm:prSet presAssocID="{DD9BD967-03D3-4E31-B732-FCBDCD0F0BB8}" presName="compositeShape" presStyleCnt="0">
        <dgm:presLayoutVars>
          <dgm:chMax val="7"/>
          <dgm:dir/>
          <dgm:resizeHandles val="exact"/>
        </dgm:presLayoutVars>
      </dgm:prSet>
      <dgm:spPr/>
    </dgm:pt>
    <dgm:pt modelId="{630F05C1-1095-4D0D-BE33-0B209A6DB82D}" type="pres">
      <dgm:prSet presAssocID="{DD9BD967-03D3-4E31-B732-FCBDCD0F0BB8}" presName="wedge1" presStyleLbl="node1" presStyleIdx="0" presStyleCnt="3"/>
      <dgm:spPr/>
      <dgm:t>
        <a:bodyPr/>
        <a:lstStyle/>
        <a:p>
          <a:endParaRPr lang="pl-PL"/>
        </a:p>
      </dgm:t>
    </dgm:pt>
    <dgm:pt modelId="{7E157935-B3EE-41A6-95EA-4C432113E92A}" type="pres">
      <dgm:prSet presAssocID="{DD9BD967-03D3-4E31-B732-FCBDCD0F0BB8}" presName="dummy1a" presStyleCnt="0"/>
      <dgm:spPr/>
    </dgm:pt>
    <dgm:pt modelId="{C1502BCD-23CE-4E2F-BE58-2C0888C7CF44}" type="pres">
      <dgm:prSet presAssocID="{DD9BD967-03D3-4E31-B732-FCBDCD0F0BB8}" presName="dummy1b" presStyleCnt="0"/>
      <dgm:spPr/>
    </dgm:pt>
    <dgm:pt modelId="{CC9F6C14-DCF5-4053-ADFD-6A5EAEAC7DFB}" type="pres">
      <dgm:prSet presAssocID="{DD9BD967-03D3-4E31-B732-FCBDCD0F0BB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B812A0D-73D8-4B4E-9EAF-5BC071A60C79}" type="pres">
      <dgm:prSet presAssocID="{DD9BD967-03D3-4E31-B732-FCBDCD0F0BB8}" presName="wedge2" presStyleLbl="node1" presStyleIdx="1" presStyleCnt="3"/>
      <dgm:spPr/>
      <dgm:t>
        <a:bodyPr/>
        <a:lstStyle/>
        <a:p>
          <a:endParaRPr lang="pl-PL"/>
        </a:p>
      </dgm:t>
    </dgm:pt>
    <dgm:pt modelId="{2268B03A-A7E5-412B-BB7A-79806BAC4B2D}" type="pres">
      <dgm:prSet presAssocID="{DD9BD967-03D3-4E31-B732-FCBDCD0F0BB8}" presName="dummy2a" presStyleCnt="0"/>
      <dgm:spPr/>
    </dgm:pt>
    <dgm:pt modelId="{74DC081D-20D1-4A55-9E96-B8135CCED956}" type="pres">
      <dgm:prSet presAssocID="{DD9BD967-03D3-4E31-B732-FCBDCD0F0BB8}" presName="dummy2b" presStyleCnt="0"/>
      <dgm:spPr/>
    </dgm:pt>
    <dgm:pt modelId="{A45A2A5A-6048-4817-BBD9-7625ED1DF2EA}" type="pres">
      <dgm:prSet presAssocID="{DD9BD967-03D3-4E31-B732-FCBDCD0F0BB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352225-7BCD-47FE-B91C-6AE3437F842C}" type="pres">
      <dgm:prSet presAssocID="{DD9BD967-03D3-4E31-B732-FCBDCD0F0BB8}" presName="wedge3" presStyleLbl="node1" presStyleIdx="2" presStyleCnt="3"/>
      <dgm:spPr/>
      <dgm:t>
        <a:bodyPr/>
        <a:lstStyle/>
        <a:p>
          <a:endParaRPr lang="pl-PL"/>
        </a:p>
      </dgm:t>
    </dgm:pt>
    <dgm:pt modelId="{01050FCA-F709-403F-B1FC-17E5EF8138E4}" type="pres">
      <dgm:prSet presAssocID="{DD9BD967-03D3-4E31-B732-FCBDCD0F0BB8}" presName="dummy3a" presStyleCnt="0"/>
      <dgm:spPr/>
    </dgm:pt>
    <dgm:pt modelId="{9BF3C4F9-09D3-4040-B24F-CA375ABE4B2D}" type="pres">
      <dgm:prSet presAssocID="{DD9BD967-03D3-4E31-B732-FCBDCD0F0BB8}" presName="dummy3b" presStyleCnt="0"/>
      <dgm:spPr/>
    </dgm:pt>
    <dgm:pt modelId="{46C2691F-74A2-41CF-8BCC-C7C36581F2F3}" type="pres">
      <dgm:prSet presAssocID="{DD9BD967-03D3-4E31-B732-FCBDCD0F0BB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0EE0EF-7EFB-4572-94FE-447D503D7F2F}" type="pres">
      <dgm:prSet presAssocID="{635E22CA-4055-46B1-877E-86681D15B6ED}" presName="arrowWedge1" presStyleLbl="fgSibTrans2D1" presStyleIdx="0" presStyleCnt="3"/>
      <dgm:spPr>
        <a:solidFill>
          <a:srgbClr val="EF4923"/>
        </a:solidFill>
      </dgm:spPr>
    </dgm:pt>
    <dgm:pt modelId="{4091DB0A-075F-4FF8-9849-C6D9BEF73257}" type="pres">
      <dgm:prSet presAssocID="{5A64ACF9-87AF-4E05-9E39-8556AB05E6D1}" presName="arrowWedge2" presStyleLbl="fgSibTrans2D1" presStyleIdx="1" presStyleCnt="3"/>
      <dgm:spPr>
        <a:solidFill>
          <a:srgbClr val="FAAF3B"/>
        </a:solidFill>
      </dgm:spPr>
    </dgm:pt>
    <dgm:pt modelId="{771FD0D7-0C9A-40BD-8429-AC25BC1ECB4B}" type="pres">
      <dgm:prSet presAssocID="{7BC9FFFE-BEE3-40C4-B5B2-EB1EC5ADE8AD}" presName="arrowWedge3" presStyleLbl="fgSibTrans2D1" presStyleIdx="2" presStyleCnt="3"/>
      <dgm:spPr>
        <a:solidFill>
          <a:schemeClr val="bg1">
            <a:lumMod val="50000"/>
          </a:schemeClr>
        </a:solidFill>
      </dgm:spPr>
    </dgm:pt>
  </dgm:ptLst>
  <dgm:cxnLst>
    <dgm:cxn modelId="{6A3CC132-F98F-4214-9FF8-F2FDCA4EEE48}" type="presOf" srcId="{3251EEBF-F53D-42A4-9C67-1AC6BC5E9D9A}" destId="{CC9F6C14-DCF5-4053-ADFD-6A5EAEAC7DFB}" srcOrd="1" destOrd="0" presId="urn:microsoft.com/office/officeart/2005/8/layout/cycle8"/>
    <dgm:cxn modelId="{124B0094-B120-467B-B40B-1A0F7F9D7D01}" type="presOf" srcId="{AF09EE7C-FB78-43FB-A3EE-7CDEA57BDC0A}" destId="{AB812A0D-73D8-4B4E-9EAF-5BC071A60C79}" srcOrd="0" destOrd="0" presId="urn:microsoft.com/office/officeart/2005/8/layout/cycle8"/>
    <dgm:cxn modelId="{4923235D-C1A9-4F9E-82A9-B1C5596ABA49}" srcId="{DD9BD967-03D3-4E31-B732-FCBDCD0F0BB8}" destId="{AF09EE7C-FB78-43FB-A3EE-7CDEA57BDC0A}" srcOrd="1" destOrd="0" parTransId="{42182C9B-45D8-4C36-B606-E4B71CD9B902}" sibTransId="{5A64ACF9-87AF-4E05-9E39-8556AB05E6D1}"/>
    <dgm:cxn modelId="{3B87B2A9-4E83-46D6-BF68-42372BEC4BB3}" type="presOf" srcId="{AF09EE7C-FB78-43FB-A3EE-7CDEA57BDC0A}" destId="{A45A2A5A-6048-4817-BBD9-7625ED1DF2EA}" srcOrd="1" destOrd="0" presId="urn:microsoft.com/office/officeart/2005/8/layout/cycle8"/>
    <dgm:cxn modelId="{C414AF85-E18B-4CC8-A7DA-120A4C437AF1}" srcId="{DD9BD967-03D3-4E31-B732-FCBDCD0F0BB8}" destId="{04A85712-1DF3-4892-9412-8956BB54DE03}" srcOrd="2" destOrd="0" parTransId="{928837C5-C525-48CC-86B0-7BEB133F8FE2}" sibTransId="{7BC9FFFE-BEE3-40C4-B5B2-EB1EC5ADE8AD}"/>
    <dgm:cxn modelId="{D0A4F890-4953-410D-92F4-157FCED113F0}" type="presOf" srcId="{DD9BD967-03D3-4E31-B732-FCBDCD0F0BB8}" destId="{26499BAB-5025-4677-8C21-4E8BC47D035E}" srcOrd="0" destOrd="0" presId="urn:microsoft.com/office/officeart/2005/8/layout/cycle8"/>
    <dgm:cxn modelId="{B1947B37-EE57-4BD3-8FA0-54CDB470644B}" type="presOf" srcId="{3251EEBF-F53D-42A4-9C67-1AC6BC5E9D9A}" destId="{630F05C1-1095-4D0D-BE33-0B209A6DB82D}" srcOrd="0" destOrd="0" presId="urn:microsoft.com/office/officeart/2005/8/layout/cycle8"/>
    <dgm:cxn modelId="{5DCC0FED-A546-4C2E-920D-1CE67F57FAF5}" srcId="{DD9BD967-03D3-4E31-B732-FCBDCD0F0BB8}" destId="{3251EEBF-F53D-42A4-9C67-1AC6BC5E9D9A}" srcOrd="0" destOrd="0" parTransId="{B9E71D67-D080-4795-BC3B-09F670FA96DC}" sibTransId="{635E22CA-4055-46B1-877E-86681D15B6ED}"/>
    <dgm:cxn modelId="{EE28DF23-1404-4038-B9AA-1F9484E7AF71}" type="presOf" srcId="{04A85712-1DF3-4892-9412-8956BB54DE03}" destId="{46C2691F-74A2-41CF-8BCC-C7C36581F2F3}" srcOrd="1" destOrd="0" presId="urn:microsoft.com/office/officeart/2005/8/layout/cycle8"/>
    <dgm:cxn modelId="{5B9EE727-0B6E-43DD-9718-91D507D5F285}" type="presOf" srcId="{04A85712-1DF3-4892-9412-8956BB54DE03}" destId="{AC352225-7BCD-47FE-B91C-6AE3437F842C}" srcOrd="0" destOrd="0" presId="urn:microsoft.com/office/officeart/2005/8/layout/cycle8"/>
    <dgm:cxn modelId="{38E80840-229F-47F2-A202-F8ECC89FD9F2}" type="presParOf" srcId="{26499BAB-5025-4677-8C21-4E8BC47D035E}" destId="{630F05C1-1095-4D0D-BE33-0B209A6DB82D}" srcOrd="0" destOrd="0" presId="urn:microsoft.com/office/officeart/2005/8/layout/cycle8"/>
    <dgm:cxn modelId="{A634CB46-0B9F-41FB-96EF-DD420E94DF29}" type="presParOf" srcId="{26499BAB-5025-4677-8C21-4E8BC47D035E}" destId="{7E157935-B3EE-41A6-95EA-4C432113E92A}" srcOrd="1" destOrd="0" presId="urn:microsoft.com/office/officeart/2005/8/layout/cycle8"/>
    <dgm:cxn modelId="{6E544A1F-E691-4CA7-8867-920B214C65D5}" type="presParOf" srcId="{26499BAB-5025-4677-8C21-4E8BC47D035E}" destId="{C1502BCD-23CE-4E2F-BE58-2C0888C7CF44}" srcOrd="2" destOrd="0" presId="urn:microsoft.com/office/officeart/2005/8/layout/cycle8"/>
    <dgm:cxn modelId="{B4BECAD6-06D5-49E1-8902-36A9E0A187EC}" type="presParOf" srcId="{26499BAB-5025-4677-8C21-4E8BC47D035E}" destId="{CC9F6C14-DCF5-4053-ADFD-6A5EAEAC7DFB}" srcOrd="3" destOrd="0" presId="urn:microsoft.com/office/officeart/2005/8/layout/cycle8"/>
    <dgm:cxn modelId="{63BA04CD-2CB9-4168-A0B5-A2D935ABF4C9}" type="presParOf" srcId="{26499BAB-5025-4677-8C21-4E8BC47D035E}" destId="{AB812A0D-73D8-4B4E-9EAF-5BC071A60C79}" srcOrd="4" destOrd="0" presId="urn:microsoft.com/office/officeart/2005/8/layout/cycle8"/>
    <dgm:cxn modelId="{0ED84D32-C0C7-41B0-B53B-0A7B7769D30E}" type="presParOf" srcId="{26499BAB-5025-4677-8C21-4E8BC47D035E}" destId="{2268B03A-A7E5-412B-BB7A-79806BAC4B2D}" srcOrd="5" destOrd="0" presId="urn:microsoft.com/office/officeart/2005/8/layout/cycle8"/>
    <dgm:cxn modelId="{962D5F3D-1478-4D55-869F-98C299C975B7}" type="presParOf" srcId="{26499BAB-5025-4677-8C21-4E8BC47D035E}" destId="{74DC081D-20D1-4A55-9E96-B8135CCED956}" srcOrd="6" destOrd="0" presId="urn:microsoft.com/office/officeart/2005/8/layout/cycle8"/>
    <dgm:cxn modelId="{1AA8D7A0-613B-4098-B702-14B5A45054E5}" type="presParOf" srcId="{26499BAB-5025-4677-8C21-4E8BC47D035E}" destId="{A45A2A5A-6048-4817-BBD9-7625ED1DF2EA}" srcOrd="7" destOrd="0" presId="urn:microsoft.com/office/officeart/2005/8/layout/cycle8"/>
    <dgm:cxn modelId="{D4E2F876-A594-43FC-93C8-D5D7C472F2A9}" type="presParOf" srcId="{26499BAB-5025-4677-8C21-4E8BC47D035E}" destId="{AC352225-7BCD-47FE-B91C-6AE3437F842C}" srcOrd="8" destOrd="0" presId="urn:microsoft.com/office/officeart/2005/8/layout/cycle8"/>
    <dgm:cxn modelId="{5E6233B9-B4A8-4F79-B1F3-3E1CAB084C8F}" type="presParOf" srcId="{26499BAB-5025-4677-8C21-4E8BC47D035E}" destId="{01050FCA-F709-403F-B1FC-17E5EF8138E4}" srcOrd="9" destOrd="0" presId="urn:microsoft.com/office/officeart/2005/8/layout/cycle8"/>
    <dgm:cxn modelId="{7A973E4C-6234-493B-B9E4-E7170B1BC76F}" type="presParOf" srcId="{26499BAB-5025-4677-8C21-4E8BC47D035E}" destId="{9BF3C4F9-09D3-4040-B24F-CA375ABE4B2D}" srcOrd="10" destOrd="0" presId="urn:microsoft.com/office/officeart/2005/8/layout/cycle8"/>
    <dgm:cxn modelId="{D9EB6CB7-98BA-431A-BB3E-3DFFDBA8569E}" type="presParOf" srcId="{26499BAB-5025-4677-8C21-4E8BC47D035E}" destId="{46C2691F-74A2-41CF-8BCC-C7C36581F2F3}" srcOrd="11" destOrd="0" presId="urn:microsoft.com/office/officeart/2005/8/layout/cycle8"/>
    <dgm:cxn modelId="{30283E29-FAED-45F6-BE66-F02D2BB5C58C}" type="presParOf" srcId="{26499BAB-5025-4677-8C21-4E8BC47D035E}" destId="{960EE0EF-7EFB-4572-94FE-447D503D7F2F}" srcOrd="12" destOrd="0" presId="urn:microsoft.com/office/officeart/2005/8/layout/cycle8"/>
    <dgm:cxn modelId="{99CC32FB-6289-42C0-9726-9B3BD9632844}" type="presParOf" srcId="{26499BAB-5025-4677-8C21-4E8BC47D035E}" destId="{4091DB0A-075F-4FF8-9849-C6D9BEF73257}" srcOrd="13" destOrd="0" presId="urn:microsoft.com/office/officeart/2005/8/layout/cycle8"/>
    <dgm:cxn modelId="{552C29B7-54E7-422C-82C7-8408AB92217C}" type="presParOf" srcId="{26499BAB-5025-4677-8C21-4E8BC47D035E}" destId="{771FD0D7-0C9A-40BD-8429-AC25BC1ECB4B}" srcOrd="14" destOrd="0" presId="urn:microsoft.com/office/officeart/2005/8/layout/cycle8"/>
  </dgm:cxnLst>
  <dgm:bg>
    <a:effectLst>
      <a:outerShdw blurRad="127000" dist="342900" dir="18900000" sy="23000" kx="-1200000" algn="bl" rotWithShape="0">
        <a:schemeClr val="bg1">
          <a:lumMod val="75000"/>
          <a:alpha val="20000"/>
        </a:schemeClr>
      </a:outerShdw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9BD967-03D3-4E31-B732-FCBDCD0F0BB8}" type="doc">
      <dgm:prSet loTypeId="urn:microsoft.com/office/officeart/2005/8/layout/cycle8" loCatId="cycle" qsTypeId="urn:microsoft.com/office/officeart/2005/8/quickstyle/3d5" qsCatId="3D" csTypeId="urn:microsoft.com/office/officeart/2005/8/colors/colorful5" csCatId="colorful" phldr="1"/>
      <dgm:spPr>
        <a:scene3d>
          <a:camera prst="isometricOffAxis2Left" zoom="95000">
            <a:rot lat="600000" lon="600000" rev="0"/>
          </a:camera>
          <a:lightRig rig="flat" dir="t"/>
        </a:scene3d>
      </dgm:spPr>
    </dgm:pt>
    <dgm:pt modelId="{3251EEBF-F53D-42A4-9C67-1AC6BC5E9D9A}">
      <dgm:prSet phldrT="[Tekst]" custT="1"/>
      <dgm:spPr>
        <a:noFill/>
      </dgm:spPr>
      <dgm:t>
        <a:bodyPr/>
        <a:lstStyle/>
        <a:p>
          <a:r>
            <a:rPr lang="pl-PL" sz="1400" b="0" baseline="0" dirty="0" smtClean="0"/>
            <a:t>Wiedza </a:t>
          </a:r>
          <a:br>
            <a:rPr lang="pl-PL" sz="1400" b="0" baseline="0" dirty="0" smtClean="0"/>
          </a:br>
          <a:r>
            <a:rPr lang="pl-PL" sz="1400" b="0" baseline="0" dirty="0" smtClean="0"/>
            <a:t>o sektorze BPO/SSC</a:t>
          </a:r>
          <a:endParaRPr lang="pl-PL" sz="1400" b="0" baseline="0" dirty="0"/>
        </a:p>
      </dgm:t>
    </dgm:pt>
    <dgm:pt modelId="{B9E71D67-D080-4795-BC3B-09F670FA96DC}" type="parTrans" cxnId="{5DCC0FED-A546-4C2E-920D-1CE67F57FAF5}">
      <dgm:prSet/>
      <dgm:spPr/>
      <dgm:t>
        <a:bodyPr/>
        <a:lstStyle/>
        <a:p>
          <a:endParaRPr lang="pl-PL" sz="1200" b="0"/>
        </a:p>
      </dgm:t>
    </dgm:pt>
    <dgm:pt modelId="{635E22CA-4055-46B1-877E-86681D15B6ED}" type="sibTrans" cxnId="{5DCC0FED-A546-4C2E-920D-1CE67F57FAF5}">
      <dgm:prSet/>
      <dgm:spPr/>
      <dgm:t>
        <a:bodyPr/>
        <a:lstStyle/>
        <a:p>
          <a:endParaRPr lang="pl-PL" sz="1200" b="0"/>
        </a:p>
      </dgm:t>
    </dgm:pt>
    <dgm:pt modelId="{AF09EE7C-FB78-43FB-A3EE-7CDEA57BDC0A}">
      <dgm:prSet phldrT="[Tekst]" custT="1"/>
      <dgm:spPr>
        <a:noFill/>
      </dgm:spPr>
      <dgm:t>
        <a:bodyPr/>
        <a:lstStyle/>
        <a:p>
          <a:r>
            <a:rPr lang="pl-PL" sz="1400" b="0" baseline="0" dirty="0" smtClean="0"/>
            <a:t>Wiedza o pracy </a:t>
          </a:r>
          <a:br>
            <a:rPr lang="pl-PL" sz="1400" b="0" baseline="0" dirty="0" smtClean="0"/>
          </a:br>
          <a:r>
            <a:rPr lang="pl-PL" sz="1400" b="0" baseline="0" dirty="0" smtClean="0"/>
            <a:t>w korporacji </a:t>
          </a:r>
          <a:endParaRPr lang="pl-PL" sz="1400" b="0" baseline="0" dirty="0"/>
        </a:p>
      </dgm:t>
    </dgm:pt>
    <dgm:pt modelId="{42182C9B-45D8-4C36-B606-E4B71CD9B902}" type="parTrans" cxnId="{4923235D-C1A9-4F9E-82A9-B1C5596ABA49}">
      <dgm:prSet/>
      <dgm:spPr/>
      <dgm:t>
        <a:bodyPr/>
        <a:lstStyle/>
        <a:p>
          <a:endParaRPr lang="pl-PL" sz="1200" b="0"/>
        </a:p>
      </dgm:t>
    </dgm:pt>
    <dgm:pt modelId="{5A64ACF9-87AF-4E05-9E39-8556AB05E6D1}" type="sibTrans" cxnId="{4923235D-C1A9-4F9E-82A9-B1C5596ABA49}">
      <dgm:prSet/>
      <dgm:spPr/>
      <dgm:t>
        <a:bodyPr/>
        <a:lstStyle/>
        <a:p>
          <a:endParaRPr lang="pl-PL" sz="1200" b="0"/>
        </a:p>
      </dgm:t>
    </dgm:pt>
    <dgm:pt modelId="{04A85712-1DF3-4892-9412-8956BB54DE03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1400" b="0" baseline="0" dirty="0" smtClean="0"/>
            <a:t>Wiedza </a:t>
          </a:r>
          <a:br>
            <a:rPr lang="pl-PL" sz="1400" b="0" baseline="0" dirty="0" smtClean="0"/>
          </a:br>
          <a:r>
            <a:rPr lang="pl-PL" sz="1400" b="0" baseline="0" dirty="0" smtClean="0"/>
            <a:t>o mojej roli w organizacji </a:t>
          </a:r>
          <a:endParaRPr lang="pl-PL" sz="1400" b="0" baseline="0" dirty="0"/>
        </a:p>
      </dgm:t>
    </dgm:pt>
    <dgm:pt modelId="{928837C5-C525-48CC-86B0-7BEB133F8FE2}" type="parTrans" cxnId="{C414AF85-E18B-4CC8-A7DA-120A4C437AF1}">
      <dgm:prSet/>
      <dgm:spPr/>
      <dgm:t>
        <a:bodyPr/>
        <a:lstStyle/>
        <a:p>
          <a:endParaRPr lang="pl-PL" sz="1200" b="0"/>
        </a:p>
      </dgm:t>
    </dgm:pt>
    <dgm:pt modelId="{7BC9FFFE-BEE3-40C4-B5B2-EB1EC5ADE8AD}" type="sibTrans" cxnId="{C414AF85-E18B-4CC8-A7DA-120A4C437AF1}">
      <dgm:prSet/>
      <dgm:spPr/>
      <dgm:t>
        <a:bodyPr/>
        <a:lstStyle/>
        <a:p>
          <a:endParaRPr lang="pl-PL" sz="1200" b="0"/>
        </a:p>
      </dgm:t>
    </dgm:pt>
    <dgm:pt modelId="{26499BAB-5025-4677-8C21-4E8BC47D035E}" type="pres">
      <dgm:prSet presAssocID="{DD9BD967-03D3-4E31-B732-FCBDCD0F0BB8}" presName="compositeShape" presStyleCnt="0">
        <dgm:presLayoutVars>
          <dgm:chMax val="7"/>
          <dgm:dir/>
          <dgm:resizeHandles val="exact"/>
        </dgm:presLayoutVars>
      </dgm:prSet>
      <dgm:spPr/>
    </dgm:pt>
    <dgm:pt modelId="{630F05C1-1095-4D0D-BE33-0B209A6DB82D}" type="pres">
      <dgm:prSet presAssocID="{DD9BD967-03D3-4E31-B732-FCBDCD0F0BB8}" presName="wedge1" presStyleLbl="node1" presStyleIdx="0" presStyleCnt="3"/>
      <dgm:spPr/>
      <dgm:t>
        <a:bodyPr/>
        <a:lstStyle/>
        <a:p>
          <a:endParaRPr lang="pl-PL"/>
        </a:p>
      </dgm:t>
    </dgm:pt>
    <dgm:pt modelId="{7E157935-B3EE-41A6-95EA-4C432113E92A}" type="pres">
      <dgm:prSet presAssocID="{DD9BD967-03D3-4E31-B732-FCBDCD0F0BB8}" presName="dummy1a" presStyleCnt="0"/>
      <dgm:spPr/>
    </dgm:pt>
    <dgm:pt modelId="{C1502BCD-23CE-4E2F-BE58-2C0888C7CF44}" type="pres">
      <dgm:prSet presAssocID="{DD9BD967-03D3-4E31-B732-FCBDCD0F0BB8}" presName="dummy1b" presStyleCnt="0"/>
      <dgm:spPr/>
    </dgm:pt>
    <dgm:pt modelId="{CC9F6C14-DCF5-4053-ADFD-6A5EAEAC7DFB}" type="pres">
      <dgm:prSet presAssocID="{DD9BD967-03D3-4E31-B732-FCBDCD0F0BB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B812A0D-73D8-4B4E-9EAF-5BC071A60C79}" type="pres">
      <dgm:prSet presAssocID="{DD9BD967-03D3-4E31-B732-FCBDCD0F0BB8}" presName="wedge2" presStyleLbl="node1" presStyleIdx="1" presStyleCnt="3"/>
      <dgm:spPr/>
      <dgm:t>
        <a:bodyPr/>
        <a:lstStyle/>
        <a:p>
          <a:endParaRPr lang="pl-PL"/>
        </a:p>
      </dgm:t>
    </dgm:pt>
    <dgm:pt modelId="{2268B03A-A7E5-412B-BB7A-79806BAC4B2D}" type="pres">
      <dgm:prSet presAssocID="{DD9BD967-03D3-4E31-B732-FCBDCD0F0BB8}" presName="dummy2a" presStyleCnt="0"/>
      <dgm:spPr/>
    </dgm:pt>
    <dgm:pt modelId="{74DC081D-20D1-4A55-9E96-B8135CCED956}" type="pres">
      <dgm:prSet presAssocID="{DD9BD967-03D3-4E31-B732-FCBDCD0F0BB8}" presName="dummy2b" presStyleCnt="0"/>
      <dgm:spPr/>
    </dgm:pt>
    <dgm:pt modelId="{A45A2A5A-6048-4817-BBD9-7625ED1DF2EA}" type="pres">
      <dgm:prSet presAssocID="{DD9BD967-03D3-4E31-B732-FCBDCD0F0BB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352225-7BCD-47FE-B91C-6AE3437F842C}" type="pres">
      <dgm:prSet presAssocID="{DD9BD967-03D3-4E31-B732-FCBDCD0F0BB8}" presName="wedge3" presStyleLbl="node1" presStyleIdx="2" presStyleCnt="3"/>
      <dgm:spPr/>
      <dgm:t>
        <a:bodyPr/>
        <a:lstStyle/>
        <a:p>
          <a:endParaRPr lang="pl-PL"/>
        </a:p>
      </dgm:t>
    </dgm:pt>
    <dgm:pt modelId="{01050FCA-F709-403F-B1FC-17E5EF8138E4}" type="pres">
      <dgm:prSet presAssocID="{DD9BD967-03D3-4E31-B732-FCBDCD0F0BB8}" presName="dummy3a" presStyleCnt="0"/>
      <dgm:spPr/>
    </dgm:pt>
    <dgm:pt modelId="{9BF3C4F9-09D3-4040-B24F-CA375ABE4B2D}" type="pres">
      <dgm:prSet presAssocID="{DD9BD967-03D3-4E31-B732-FCBDCD0F0BB8}" presName="dummy3b" presStyleCnt="0"/>
      <dgm:spPr/>
    </dgm:pt>
    <dgm:pt modelId="{46C2691F-74A2-41CF-8BCC-C7C36581F2F3}" type="pres">
      <dgm:prSet presAssocID="{DD9BD967-03D3-4E31-B732-FCBDCD0F0BB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0EE0EF-7EFB-4572-94FE-447D503D7F2F}" type="pres">
      <dgm:prSet presAssocID="{635E22CA-4055-46B1-877E-86681D15B6ED}" presName="arrowWedge1" presStyleLbl="fgSibTrans2D1" presStyleIdx="0" presStyleCnt="3"/>
      <dgm:spPr>
        <a:solidFill>
          <a:srgbClr val="EF4923"/>
        </a:solidFill>
      </dgm:spPr>
    </dgm:pt>
    <dgm:pt modelId="{4091DB0A-075F-4FF8-9849-C6D9BEF73257}" type="pres">
      <dgm:prSet presAssocID="{5A64ACF9-87AF-4E05-9E39-8556AB05E6D1}" presName="arrowWedge2" presStyleLbl="fgSibTrans2D1" presStyleIdx="1" presStyleCnt="3"/>
      <dgm:spPr>
        <a:solidFill>
          <a:srgbClr val="FAAF3B"/>
        </a:solidFill>
      </dgm:spPr>
    </dgm:pt>
    <dgm:pt modelId="{771FD0D7-0C9A-40BD-8429-AC25BC1ECB4B}" type="pres">
      <dgm:prSet presAssocID="{7BC9FFFE-BEE3-40C4-B5B2-EB1EC5ADE8AD}" presName="arrowWedge3" presStyleLbl="fgSibTrans2D1" presStyleIdx="2" presStyleCnt="3"/>
      <dgm:spPr>
        <a:solidFill>
          <a:schemeClr val="bg1">
            <a:lumMod val="50000"/>
          </a:schemeClr>
        </a:solidFill>
      </dgm:spPr>
    </dgm:pt>
  </dgm:ptLst>
  <dgm:cxnLst>
    <dgm:cxn modelId="{4673E32C-98F8-4FB7-907C-3DC3AA2A83D2}" type="presOf" srcId="{3251EEBF-F53D-42A4-9C67-1AC6BC5E9D9A}" destId="{630F05C1-1095-4D0D-BE33-0B209A6DB82D}" srcOrd="0" destOrd="0" presId="urn:microsoft.com/office/officeart/2005/8/layout/cycle8"/>
    <dgm:cxn modelId="{9A3D0D78-033D-4591-A675-4F81A0550F85}" type="presOf" srcId="{04A85712-1DF3-4892-9412-8956BB54DE03}" destId="{46C2691F-74A2-41CF-8BCC-C7C36581F2F3}" srcOrd="1" destOrd="0" presId="urn:microsoft.com/office/officeart/2005/8/layout/cycle8"/>
    <dgm:cxn modelId="{4923235D-C1A9-4F9E-82A9-B1C5596ABA49}" srcId="{DD9BD967-03D3-4E31-B732-FCBDCD0F0BB8}" destId="{AF09EE7C-FB78-43FB-A3EE-7CDEA57BDC0A}" srcOrd="1" destOrd="0" parTransId="{42182C9B-45D8-4C36-B606-E4B71CD9B902}" sibTransId="{5A64ACF9-87AF-4E05-9E39-8556AB05E6D1}"/>
    <dgm:cxn modelId="{B18D67D0-3ECE-4062-A449-B428B1F0816E}" type="presOf" srcId="{3251EEBF-F53D-42A4-9C67-1AC6BC5E9D9A}" destId="{CC9F6C14-DCF5-4053-ADFD-6A5EAEAC7DFB}" srcOrd="1" destOrd="0" presId="urn:microsoft.com/office/officeart/2005/8/layout/cycle8"/>
    <dgm:cxn modelId="{C414AF85-E18B-4CC8-A7DA-120A4C437AF1}" srcId="{DD9BD967-03D3-4E31-B732-FCBDCD0F0BB8}" destId="{04A85712-1DF3-4892-9412-8956BB54DE03}" srcOrd="2" destOrd="0" parTransId="{928837C5-C525-48CC-86B0-7BEB133F8FE2}" sibTransId="{7BC9FFFE-BEE3-40C4-B5B2-EB1EC5ADE8AD}"/>
    <dgm:cxn modelId="{970D72EF-4211-48F7-83AE-933CEC9252AC}" type="presOf" srcId="{04A85712-1DF3-4892-9412-8956BB54DE03}" destId="{AC352225-7BCD-47FE-B91C-6AE3437F842C}" srcOrd="0" destOrd="0" presId="urn:microsoft.com/office/officeart/2005/8/layout/cycle8"/>
    <dgm:cxn modelId="{5DCC0FED-A546-4C2E-920D-1CE67F57FAF5}" srcId="{DD9BD967-03D3-4E31-B732-FCBDCD0F0BB8}" destId="{3251EEBF-F53D-42A4-9C67-1AC6BC5E9D9A}" srcOrd="0" destOrd="0" parTransId="{B9E71D67-D080-4795-BC3B-09F670FA96DC}" sibTransId="{635E22CA-4055-46B1-877E-86681D15B6ED}"/>
    <dgm:cxn modelId="{A67684EE-C0B5-4912-8FC3-448853A7E056}" type="presOf" srcId="{AF09EE7C-FB78-43FB-A3EE-7CDEA57BDC0A}" destId="{A45A2A5A-6048-4817-BBD9-7625ED1DF2EA}" srcOrd="1" destOrd="0" presId="urn:microsoft.com/office/officeart/2005/8/layout/cycle8"/>
    <dgm:cxn modelId="{39EDABDA-D8FE-4F78-AF1B-3CBDBA767EFB}" type="presOf" srcId="{DD9BD967-03D3-4E31-B732-FCBDCD0F0BB8}" destId="{26499BAB-5025-4677-8C21-4E8BC47D035E}" srcOrd="0" destOrd="0" presId="urn:microsoft.com/office/officeart/2005/8/layout/cycle8"/>
    <dgm:cxn modelId="{330378F0-472A-48B3-8FD0-EDF15576E034}" type="presOf" srcId="{AF09EE7C-FB78-43FB-A3EE-7CDEA57BDC0A}" destId="{AB812A0D-73D8-4B4E-9EAF-5BC071A60C79}" srcOrd="0" destOrd="0" presId="urn:microsoft.com/office/officeart/2005/8/layout/cycle8"/>
    <dgm:cxn modelId="{05C9D596-7F0E-4632-B4E8-C554F0C20DC0}" type="presParOf" srcId="{26499BAB-5025-4677-8C21-4E8BC47D035E}" destId="{630F05C1-1095-4D0D-BE33-0B209A6DB82D}" srcOrd="0" destOrd="0" presId="urn:microsoft.com/office/officeart/2005/8/layout/cycle8"/>
    <dgm:cxn modelId="{7A50619A-CDD4-49D9-A989-7646C3728BEB}" type="presParOf" srcId="{26499BAB-5025-4677-8C21-4E8BC47D035E}" destId="{7E157935-B3EE-41A6-95EA-4C432113E92A}" srcOrd="1" destOrd="0" presId="urn:microsoft.com/office/officeart/2005/8/layout/cycle8"/>
    <dgm:cxn modelId="{0EE580D4-2969-4741-B44E-E568E9CA78D2}" type="presParOf" srcId="{26499BAB-5025-4677-8C21-4E8BC47D035E}" destId="{C1502BCD-23CE-4E2F-BE58-2C0888C7CF44}" srcOrd="2" destOrd="0" presId="urn:microsoft.com/office/officeart/2005/8/layout/cycle8"/>
    <dgm:cxn modelId="{1344535C-409A-44B7-92BB-4BB2B06BA736}" type="presParOf" srcId="{26499BAB-5025-4677-8C21-4E8BC47D035E}" destId="{CC9F6C14-DCF5-4053-ADFD-6A5EAEAC7DFB}" srcOrd="3" destOrd="0" presId="urn:microsoft.com/office/officeart/2005/8/layout/cycle8"/>
    <dgm:cxn modelId="{C59F35D1-B0B3-42F7-B591-B1E6EE087190}" type="presParOf" srcId="{26499BAB-5025-4677-8C21-4E8BC47D035E}" destId="{AB812A0D-73D8-4B4E-9EAF-5BC071A60C79}" srcOrd="4" destOrd="0" presId="urn:microsoft.com/office/officeart/2005/8/layout/cycle8"/>
    <dgm:cxn modelId="{095F80BE-6E7C-4576-B4AB-B80DC66ADCFF}" type="presParOf" srcId="{26499BAB-5025-4677-8C21-4E8BC47D035E}" destId="{2268B03A-A7E5-412B-BB7A-79806BAC4B2D}" srcOrd="5" destOrd="0" presId="urn:microsoft.com/office/officeart/2005/8/layout/cycle8"/>
    <dgm:cxn modelId="{38458AB8-0401-4D3D-86AB-0796BA2FE425}" type="presParOf" srcId="{26499BAB-5025-4677-8C21-4E8BC47D035E}" destId="{74DC081D-20D1-4A55-9E96-B8135CCED956}" srcOrd="6" destOrd="0" presId="urn:microsoft.com/office/officeart/2005/8/layout/cycle8"/>
    <dgm:cxn modelId="{41C8C2EB-EAC8-42AE-82AF-0EA22BB5E94F}" type="presParOf" srcId="{26499BAB-5025-4677-8C21-4E8BC47D035E}" destId="{A45A2A5A-6048-4817-BBD9-7625ED1DF2EA}" srcOrd="7" destOrd="0" presId="urn:microsoft.com/office/officeart/2005/8/layout/cycle8"/>
    <dgm:cxn modelId="{0096149A-3FE5-45B0-A734-8BE8B40FC5CE}" type="presParOf" srcId="{26499BAB-5025-4677-8C21-4E8BC47D035E}" destId="{AC352225-7BCD-47FE-B91C-6AE3437F842C}" srcOrd="8" destOrd="0" presId="urn:microsoft.com/office/officeart/2005/8/layout/cycle8"/>
    <dgm:cxn modelId="{88B79EAB-95D0-476A-9ED7-9F8493728F79}" type="presParOf" srcId="{26499BAB-5025-4677-8C21-4E8BC47D035E}" destId="{01050FCA-F709-403F-B1FC-17E5EF8138E4}" srcOrd="9" destOrd="0" presId="urn:microsoft.com/office/officeart/2005/8/layout/cycle8"/>
    <dgm:cxn modelId="{61F3798D-760A-4B54-92F0-8CAA3239A2B0}" type="presParOf" srcId="{26499BAB-5025-4677-8C21-4E8BC47D035E}" destId="{9BF3C4F9-09D3-4040-B24F-CA375ABE4B2D}" srcOrd="10" destOrd="0" presId="urn:microsoft.com/office/officeart/2005/8/layout/cycle8"/>
    <dgm:cxn modelId="{4EC8170C-3D91-4759-9275-260E5C032E3B}" type="presParOf" srcId="{26499BAB-5025-4677-8C21-4E8BC47D035E}" destId="{46C2691F-74A2-41CF-8BCC-C7C36581F2F3}" srcOrd="11" destOrd="0" presId="urn:microsoft.com/office/officeart/2005/8/layout/cycle8"/>
    <dgm:cxn modelId="{49FA04B4-6218-48F1-ABEF-5C3B422F0F45}" type="presParOf" srcId="{26499BAB-5025-4677-8C21-4E8BC47D035E}" destId="{960EE0EF-7EFB-4572-94FE-447D503D7F2F}" srcOrd="12" destOrd="0" presId="urn:microsoft.com/office/officeart/2005/8/layout/cycle8"/>
    <dgm:cxn modelId="{47548968-F743-4438-ACD9-B807E0CCAA30}" type="presParOf" srcId="{26499BAB-5025-4677-8C21-4E8BC47D035E}" destId="{4091DB0A-075F-4FF8-9849-C6D9BEF73257}" srcOrd="13" destOrd="0" presId="urn:microsoft.com/office/officeart/2005/8/layout/cycle8"/>
    <dgm:cxn modelId="{4D7667A0-46CB-4E03-B733-9CE8562ABA61}" type="presParOf" srcId="{26499BAB-5025-4677-8C21-4E8BC47D035E}" destId="{771FD0D7-0C9A-40BD-8429-AC25BC1ECB4B}" srcOrd="14" destOrd="0" presId="urn:microsoft.com/office/officeart/2005/8/layout/cycle8"/>
  </dgm:cxnLst>
  <dgm:bg>
    <a:effectLst>
      <a:outerShdw blurRad="127000" dist="342900" dir="18900000" sy="23000" kx="-1200000" algn="bl" rotWithShape="0">
        <a:schemeClr val="bg1">
          <a:lumMod val="75000"/>
          <a:alpha val="20000"/>
        </a:schemeClr>
      </a:outerShdw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F05C1-1095-4D0D-BE33-0B209A6DB82D}">
      <dsp:nvSpPr>
        <dsp:cNvPr id="0" name=""/>
        <dsp:cNvSpPr/>
      </dsp:nvSpPr>
      <dsp:spPr>
        <a:xfrm>
          <a:off x="889406" y="257428"/>
          <a:ext cx="3326769" cy="3326769"/>
        </a:xfrm>
        <a:prstGeom prst="pie">
          <a:avLst>
            <a:gd name="adj1" fmla="val 16200000"/>
            <a:gd name="adj2" fmla="val 1800000"/>
          </a:avLst>
        </a:prstGeom>
        <a:solidFill>
          <a:srgbClr val="EF4923"/>
        </a:solidFill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baseline="0" dirty="0" smtClean="0"/>
            <a:t>Wiedza </a:t>
          </a:r>
          <a:br>
            <a:rPr lang="pl-PL" sz="2000" b="0" kern="1200" baseline="0" dirty="0" smtClean="0"/>
          </a:br>
          <a:r>
            <a:rPr lang="pl-PL" sz="2000" b="0" kern="1200" baseline="0" dirty="0" smtClean="0"/>
            <a:t>o sektorze BPO/SSC</a:t>
          </a:r>
          <a:endParaRPr lang="pl-PL" sz="2000" b="0" kern="1200" baseline="0" dirty="0"/>
        </a:p>
      </dsp:txBody>
      <dsp:txXfrm>
        <a:off x="2642693" y="962386"/>
        <a:ext cx="1188132" cy="990110"/>
      </dsp:txXfrm>
    </dsp:sp>
    <dsp:sp modelId="{AB812A0D-73D8-4B4E-9EAF-5BC071A60C79}">
      <dsp:nvSpPr>
        <dsp:cNvPr id="0" name=""/>
        <dsp:cNvSpPr/>
      </dsp:nvSpPr>
      <dsp:spPr>
        <a:xfrm>
          <a:off x="820891" y="376241"/>
          <a:ext cx="3326769" cy="3326769"/>
        </a:xfrm>
        <a:prstGeom prst="pie">
          <a:avLst>
            <a:gd name="adj1" fmla="val 1800000"/>
            <a:gd name="adj2" fmla="val 9000000"/>
          </a:avLst>
        </a:prstGeom>
        <a:solidFill>
          <a:srgbClr val="FAAF3B"/>
        </a:solidFill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baseline="0" dirty="0" smtClean="0"/>
            <a:t>Wiedza o pracy </a:t>
          </a:r>
          <a:br>
            <a:rPr lang="pl-PL" sz="2000" b="0" kern="1200" baseline="0" dirty="0" smtClean="0"/>
          </a:br>
          <a:r>
            <a:rPr lang="pl-PL" sz="2000" b="0" kern="1200" baseline="0" dirty="0" smtClean="0"/>
            <a:t>w korporacji </a:t>
          </a:r>
          <a:endParaRPr lang="pl-PL" sz="2000" b="0" kern="1200" baseline="0" dirty="0"/>
        </a:p>
      </dsp:txBody>
      <dsp:txXfrm>
        <a:off x="1612979" y="2534681"/>
        <a:ext cx="1782198" cy="871296"/>
      </dsp:txXfrm>
    </dsp:sp>
    <dsp:sp modelId="{AC352225-7BCD-47FE-B91C-6AE3437F842C}">
      <dsp:nvSpPr>
        <dsp:cNvPr id="0" name=""/>
        <dsp:cNvSpPr/>
      </dsp:nvSpPr>
      <dsp:spPr>
        <a:xfrm>
          <a:off x="752375" y="257428"/>
          <a:ext cx="3326769" cy="3326769"/>
        </a:xfrm>
        <a:prstGeom prst="pie">
          <a:avLst>
            <a:gd name="adj1" fmla="val 9000000"/>
            <a:gd name="adj2" fmla="val 16200000"/>
          </a:avLst>
        </a:prstGeom>
        <a:solidFill>
          <a:schemeClr val="bg1">
            <a:lumMod val="50000"/>
          </a:schemeClr>
        </a:solidFill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baseline="0" dirty="0" smtClean="0"/>
            <a:t>Wiedza </a:t>
          </a:r>
          <a:br>
            <a:rPr lang="pl-PL" sz="2000" b="0" kern="1200" baseline="0" dirty="0" smtClean="0"/>
          </a:br>
          <a:r>
            <a:rPr lang="pl-PL" sz="2000" b="0" kern="1200" baseline="0" dirty="0" smtClean="0"/>
            <a:t>o mojej roli w organizacji </a:t>
          </a:r>
          <a:endParaRPr lang="pl-PL" sz="2000" b="0" kern="1200" baseline="0" dirty="0"/>
        </a:p>
      </dsp:txBody>
      <dsp:txXfrm>
        <a:off x="1137726" y="962386"/>
        <a:ext cx="1188132" cy="990110"/>
      </dsp:txXfrm>
    </dsp:sp>
    <dsp:sp modelId="{960EE0EF-7EFB-4572-94FE-447D503D7F2F}">
      <dsp:nvSpPr>
        <dsp:cNvPr id="0" name=""/>
        <dsp:cNvSpPr/>
      </dsp:nvSpPr>
      <dsp:spPr>
        <a:xfrm>
          <a:off x="683738" y="51485"/>
          <a:ext cx="3738655" cy="373865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EF4923"/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1DB0A-075F-4FF8-9849-C6D9BEF73257}">
      <dsp:nvSpPr>
        <dsp:cNvPr id="0" name=""/>
        <dsp:cNvSpPr/>
      </dsp:nvSpPr>
      <dsp:spPr>
        <a:xfrm>
          <a:off x="614948" y="170088"/>
          <a:ext cx="3738655" cy="373865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FAAF3B"/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FD0D7-0C9A-40BD-8429-AC25BC1ECB4B}">
      <dsp:nvSpPr>
        <dsp:cNvPr id="0" name=""/>
        <dsp:cNvSpPr/>
      </dsp:nvSpPr>
      <dsp:spPr>
        <a:xfrm>
          <a:off x="546158" y="51485"/>
          <a:ext cx="3738655" cy="373865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bg1">
            <a:lumMod val="50000"/>
          </a:schemeClr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F05C1-1095-4D0D-BE33-0B209A6DB82D}">
      <dsp:nvSpPr>
        <dsp:cNvPr id="0" name=""/>
        <dsp:cNvSpPr/>
      </dsp:nvSpPr>
      <dsp:spPr>
        <a:xfrm>
          <a:off x="604291" y="187220"/>
          <a:ext cx="2419468" cy="2419468"/>
        </a:xfrm>
        <a:prstGeom prst="pie">
          <a:avLst>
            <a:gd name="adj1" fmla="val 16200000"/>
            <a:gd name="adj2" fmla="val 1800000"/>
          </a:avLst>
        </a:prstGeom>
        <a:solidFill>
          <a:srgbClr val="EF4923"/>
        </a:solidFill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o sektorze BPO/SSC</a:t>
          </a:r>
          <a:endParaRPr lang="pl-PL" sz="1400" b="0" kern="1200" baseline="0" dirty="0"/>
        </a:p>
      </dsp:txBody>
      <dsp:txXfrm>
        <a:off x="1879408" y="699917"/>
        <a:ext cx="864096" cy="720080"/>
      </dsp:txXfrm>
    </dsp:sp>
    <dsp:sp modelId="{AB812A0D-73D8-4B4E-9EAF-5BC071A60C79}">
      <dsp:nvSpPr>
        <dsp:cNvPr id="0" name=""/>
        <dsp:cNvSpPr/>
      </dsp:nvSpPr>
      <dsp:spPr>
        <a:xfrm>
          <a:off x="554461" y="273630"/>
          <a:ext cx="2419468" cy="2419468"/>
        </a:xfrm>
        <a:prstGeom prst="pie">
          <a:avLst>
            <a:gd name="adj1" fmla="val 1800000"/>
            <a:gd name="adj2" fmla="val 9000000"/>
          </a:avLst>
        </a:prstGeom>
        <a:solidFill>
          <a:schemeClr val="bg1"/>
        </a:solidFill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o pracy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w korporacji </a:t>
          </a:r>
          <a:endParaRPr lang="pl-PL" sz="1400" b="0" kern="1200" baseline="0" dirty="0"/>
        </a:p>
      </dsp:txBody>
      <dsp:txXfrm>
        <a:off x="1130525" y="1843404"/>
        <a:ext cx="1296144" cy="633670"/>
      </dsp:txXfrm>
    </dsp:sp>
    <dsp:sp modelId="{AC352225-7BCD-47FE-B91C-6AE3437F842C}">
      <dsp:nvSpPr>
        <dsp:cNvPr id="0" name=""/>
        <dsp:cNvSpPr/>
      </dsp:nvSpPr>
      <dsp:spPr>
        <a:xfrm>
          <a:off x="504632" y="187220"/>
          <a:ext cx="2419468" cy="2419468"/>
        </a:xfrm>
        <a:prstGeom prst="pie">
          <a:avLst>
            <a:gd name="adj1" fmla="val 9000000"/>
            <a:gd name="adj2" fmla="val 16200000"/>
          </a:avLst>
        </a:prstGeom>
        <a:noFill/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o mojej roli w organizacji </a:t>
          </a:r>
          <a:endParaRPr lang="pl-PL" sz="1400" b="0" kern="1200" baseline="0" dirty="0"/>
        </a:p>
      </dsp:txBody>
      <dsp:txXfrm>
        <a:off x="784887" y="699917"/>
        <a:ext cx="864096" cy="720080"/>
      </dsp:txXfrm>
    </dsp:sp>
    <dsp:sp modelId="{960EE0EF-7EFB-4572-94FE-447D503D7F2F}">
      <dsp:nvSpPr>
        <dsp:cNvPr id="0" name=""/>
        <dsp:cNvSpPr/>
      </dsp:nvSpPr>
      <dsp:spPr>
        <a:xfrm>
          <a:off x="454714" y="37444"/>
          <a:ext cx="2719022" cy="271902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EF4923"/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1DB0A-075F-4FF8-9849-C6D9BEF73257}">
      <dsp:nvSpPr>
        <dsp:cNvPr id="0" name=""/>
        <dsp:cNvSpPr/>
      </dsp:nvSpPr>
      <dsp:spPr>
        <a:xfrm>
          <a:off x="404684" y="123700"/>
          <a:ext cx="2719022" cy="271902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FAAF3B"/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FD0D7-0C9A-40BD-8429-AC25BC1ECB4B}">
      <dsp:nvSpPr>
        <dsp:cNvPr id="0" name=""/>
        <dsp:cNvSpPr/>
      </dsp:nvSpPr>
      <dsp:spPr>
        <a:xfrm>
          <a:off x="354655" y="37444"/>
          <a:ext cx="2719022" cy="271902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bg1">
            <a:lumMod val="50000"/>
          </a:schemeClr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F05C1-1095-4D0D-BE33-0B209A6DB82D}">
      <dsp:nvSpPr>
        <dsp:cNvPr id="0" name=""/>
        <dsp:cNvSpPr/>
      </dsp:nvSpPr>
      <dsp:spPr>
        <a:xfrm>
          <a:off x="604291" y="187220"/>
          <a:ext cx="2419468" cy="2419468"/>
        </a:xfrm>
        <a:prstGeom prst="pie">
          <a:avLst>
            <a:gd name="adj1" fmla="val 16200000"/>
            <a:gd name="adj2" fmla="val 1800000"/>
          </a:avLst>
        </a:prstGeom>
        <a:noFill/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o sektorze BPO/SSC</a:t>
          </a:r>
          <a:endParaRPr lang="pl-PL" sz="1400" b="0" kern="1200" baseline="0" dirty="0"/>
        </a:p>
      </dsp:txBody>
      <dsp:txXfrm>
        <a:off x="1879408" y="699917"/>
        <a:ext cx="864096" cy="720080"/>
      </dsp:txXfrm>
    </dsp:sp>
    <dsp:sp modelId="{AB812A0D-73D8-4B4E-9EAF-5BC071A60C79}">
      <dsp:nvSpPr>
        <dsp:cNvPr id="0" name=""/>
        <dsp:cNvSpPr/>
      </dsp:nvSpPr>
      <dsp:spPr>
        <a:xfrm>
          <a:off x="554461" y="273630"/>
          <a:ext cx="2419468" cy="2419468"/>
        </a:xfrm>
        <a:prstGeom prst="pie">
          <a:avLst>
            <a:gd name="adj1" fmla="val 1800000"/>
            <a:gd name="adj2" fmla="val 9000000"/>
          </a:avLst>
        </a:prstGeom>
        <a:solidFill>
          <a:srgbClr val="FAAF3B"/>
        </a:solidFill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o pracy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w korporacji </a:t>
          </a:r>
          <a:endParaRPr lang="pl-PL" sz="1400" b="0" kern="1200" baseline="0" dirty="0"/>
        </a:p>
      </dsp:txBody>
      <dsp:txXfrm>
        <a:off x="1130525" y="1843404"/>
        <a:ext cx="1296144" cy="633670"/>
      </dsp:txXfrm>
    </dsp:sp>
    <dsp:sp modelId="{AC352225-7BCD-47FE-B91C-6AE3437F842C}">
      <dsp:nvSpPr>
        <dsp:cNvPr id="0" name=""/>
        <dsp:cNvSpPr/>
      </dsp:nvSpPr>
      <dsp:spPr>
        <a:xfrm>
          <a:off x="504632" y="187220"/>
          <a:ext cx="2419468" cy="2419468"/>
        </a:xfrm>
        <a:prstGeom prst="pie">
          <a:avLst>
            <a:gd name="adj1" fmla="val 9000000"/>
            <a:gd name="adj2" fmla="val 16200000"/>
          </a:avLst>
        </a:prstGeom>
        <a:noFill/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o mojej roli w organizacji </a:t>
          </a:r>
          <a:endParaRPr lang="pl-PL" sz="1400" b="0" kern="1200" baseline="0" dirty="0"/>
        </a:p>
      </dsp:txBody>
      <dsp:txXfrm>
        <a:off x="784887" y="699917"/>
        <a:ext cx="864096" cy="720080"/>
      </dsp:txXfrm>
    </dsp:sp>
    <dsp:sp modelId="{960EE0EF-7EFB-4572-94FE-447D503D7F2F}">
      <dsp:nvSpPr>
        <dsp:cNvPr id="0" name=""/>
        <dsp:cNvSpPr/>
      </dsp:nvSpPr>
      <dsp:spPr>
        <a:xfrm>
          <a:off x="454714" y="37444"/>
          <a:ext cx="2719022" cy="271902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EF4923"/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1DB0A-075F-4FF8-9849-C6D9BEF73257}">
      <dsp:nvSpPr>
        <dsp:cNvPr id="0" name=""/>
        <dsp:cNvSpPr/>
      </dsp:nvSpPr>
      <dsp:spPr>
        <a:xfrm>
          <a:off x="404684" y="123700"/>
          <a:ext cx="2719022" cy="271902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FAAF3B"/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FD0D7-0C9A-40BD-8429-AC25BC1ECB4B}">
      <dsp:nvSpPr>
        <dsp:cNvPr id="0" name=""/>
        <dsp:cNvSpPr/>
      </dsp:nvSpPr>
      <dsp:spPr>
        <a:xfrm>
          <a:off x="354655" y="37444"/>
          <a:ext cx="2719022" cy="271902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bg1">
            <a:lumMod val="50000"/>
          </a:schemeClr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F05C1-1095-4D0D-BE33-0B209A6DB82D}">
      <dsp:nvSpPr>
        <dsp:cNvPr id="0" name=""/>
        <dsp:cNvSpPr/>
      </dsp:nvSpPr>
      <dsp:spPr>
        <a:xfrm>
          <a:off x="604291" y="187220"/>
          <a:ext cx="2419468" cy="2419468"/>
        </a:xfrm>
        <a:prstGeom prst="pie">
          <a:avLst>
            <a:gd name="adj1" fmla="val 16200000"/>
            <a:gd name="adj2" fmla="val 1800000"/>
          </a:avLst>
        </a:prstGeom>
        <a:noFill/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o sektorze BPO/SSC</a:t>
          </a:r>
          <a:endParaRPr lang="pl-PL" sz="1400" b="0" kern="1200" baseline="0" dirty="0"/>
        </a:p>
      </dsp:txBody>
      <dsp:txXfrm>
        <a:off x="1879408" y="699917"/>
        <a:ext cx="864096" cy="720080"/>
      </dsp:txXfrm>
    </dsp:sp>
    <dsp:sp modelId="{AB812A0D-73D8-4B4E-9EAF-5BC071A60C79}">
      <dsp:nvSpPr>
        <dsp:cNvPr id="0" name=""/>
        <dsp:cNvSpPr/>
      </dsp:nvSpPr>
      <dsp:spPr>
        <a:xfrm>
          <a:off x="554461" y="273630"/>
          <a:ext cx="2419468" cy="2419468"/>
        </a:xfrm>
        <a:prstGeom prst="pie">
          <a:avLst>
            <a:gd name="adj1" fmla="val 1800000"/>
            <a:gd name="adj2" fmla="val 9000000"/>
          </a:avLst>
        </a:prstGeom>
        <a:solidFill>
          <a:srgbClr val="FAAF3B"/>
        </a:solidFill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o pracy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w korporacji </a:t>
          </a:r>
          <a:endParaRPr lang="pl-PL" sz="1400" b="0" kern="1200" baseline="0" dirty="0"/>
        </a:p>
      </dsp:txBody>
      <dsp:txXfrm>
        <a:off x="1130525" y="1843404"/>
        <a:ext cx="1296144" cy="633670"/>
      </dsp:txXfrm>
    </dsp:sp>
    <dsp:sp modelId="{AC352225-7BCD-47FE-B91C-6AE3437F842C}">
      <dsp:nvSpPr>
        <dsp:cNvPr id="0" name=""/>
        <dsp:cNvSpPr/>
      </dsp:nvSpPr>
      <dsp:spPr>
        <a:xfrm>
          <a:off x="504632" y="187220"/>
          <a:ext cx="2419468" cy="2419468"/>
        </a:xfrm>
        <a:prstGeom prst="pie">
          <a:avLst>
            <a:gd name="adj1" fmla="val 9000000"/>
            <a:gd name="adj2" fmla="val 16200000"/>
          </a:avLst>
        </a:prstGeom>
        <a:noFill/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o mojej roli w organizacji </a:t>
          </a:r>
          <a:endParaRPr lang="pl-PL" sz="1400" b="0" kern="1200" baseline="0" dirty="0"/>
        </a:p>
      </dsp:txBody>
      <dsp:txXfrm>
        <a:off x="784887" y="699917"/>
        <a:ext cx="864096" cy="720080"/>
      </dsp:txXfrm>
    </dsp:sp>
    <dsp:sp modelId="{960EE0EF-7EFB-4572-94FE-447D503D7F2F}">
      <dsp:nvSpPr>
        <dsp:cNvPr id="0" name=""/>
        <dsp:cNvSpPr/>
      </dsp:nvSpPr>
      <dsp:spPr>
        <a:xfrm>
          <a:off x="454714" y="37444"/>
          <a:ext cx="2719022" cy="271902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EF4923"/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1DB0A-075F-4FF8-9849-C6D9BEF73257}">
      <dsp:nvSpPr>
        <dsp:cNvPr id="0" name=""/>
        <dsp:cNvSpPr/>
      </dsp:nvSpPr>
      <dsp:spPr>
        <a:xfrm>
          <a:off x="404684" y="123700"/>
          <a:ext cx="2719022" cy="271902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FAAF3B"/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FD0D7-0C9A-40BD-8429-AC25BC1ECB4B}">
      <dsp:nvSpPr>
        <dsp:cNvPr id="0" name=""/>
        <dsp:cNvSpPr/>
      </dsp:nvSpPr>
      <dsp:spPr>
        <a:xfrm>
          <a:off x="354655" y="37444"/>
          <a:ext cx="2719022" cy="271902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bg1">
            <a:lumMod val="50000"/>
          </a:schemeClr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F05C1-1095-4D0D-BE33-0B209A6DB82D}">
      <dsp:nvSpPr>
        <dsp:cNvPr id="0" name=""/>
        <dsp:cNvSpPr/>
      </dsp:nvSpPr>
      <dsp:spPr>
        <a:xfrm>
          <a:off x="604291" y="187220"/>
          <a:ext cx="2419468" cy="2419468"/>
        </a:xfrm>
        <a:prstGeom prst="pie">
          <a:avLst>
            <a:gd name="adj1" fmla="val 16200000"/>
            <a:gd name="adj2" fmla="val 1800000"/>
          </a:avLst>
        </a:prstGeom>
        <a:noFill/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o sektorze BPO/SSC</a:t>
          </a:r>
          <a:endParaRPr lang="pl-PL" sz="1400" b="0" kern="1200" baseline="0" dirty="0"/>
        </a:p>
      </dsp:txBody>
      <dsp:txXfrm>
        <a:off x="1879408" y="699917"/>
        <a:ext cx="864096" cy="720080"/>
      </dsp:txXfrm>
    </dsp:sp>
    <dsp:sp modelId="{AB812A0D-73D8-4B4E-9EAF-5BC071A60C79}">
      <dsp:nvSpPr>
        <dsp:cNvPr id="0" name=""/>
        <dsp:cNvSpPr/>
      </dsp:nvSpPr>
      <dsp:spPr>
        <a:xfrm>
          <a:off x="554461" y="273630"/>
          <a:ext cx="2419468" cy="2419468"/>
        </a:xfrm>
        <a:prstGeom prst="pie">
          <a:avLst>
            <a:gd name="adj1" fmla="val 1800000"/>
            <a:gd name="adj2" fmla="val 9000000"/>
          </a:avLst>
        </a:prstGeom>
        <a:noFill/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o pracy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w korporacji </a:t>
          </a:r>
          <a:endParaRPr lang="pl-PL" sz="1400" b="0" kern="1200" baseline="0" dirty="0"/>
        </a:p>
      </dsp:txBody>
      <dsp:txXfrm>
        <a:off x="1130525" y="1843404"/>
        <a:ext cx="1296144" cy="633670"/>
      </dsp:txXfrm>
    </dsp:sp>
    <dsp:sp modelId="{AC352225-7BCD-47FE-B91C-6AE3437F842C}">
      <dsp:nvSpPr>
        <dsp:cNvPr id="0" name=""/>
        <dsp:cNvSpPr/>
      </dsp:nvSpPr>
      <dsp:spPr>
        <a:xfrm>
          <a:off x="504632" y="187220"/>
          <a:ext cx="2419468" cy="2419468"/>
        </a:xfrm>
        <a:prstGeom prst="pie">
          <a:avLst>
            <a:gd name="adj1" fmla="val 9000000"/>
            <a:gd name="adj2" fmla="val 16200000"/>
          </a:avLst>
        </a:prstGeom>
        <a:solidFill>
          <a:schemeClr val="bg1">
            <a:lumMod val="50000"/>
          </a:schemeClr>
        </a:solidFill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o mojej roli w organizacji </a:t>
          </a:r>
          <a:endParaRPr lang="pl-PL" sz="1400" b="0" kern="1200" baseline="0" dirty="0"/>
        </a:p>
      </dsp:txBody>
      <dsp:txXfrm>
        <a:off x="784887" y="699917"/>
        <a:ext cx="864096" cy="720080"/>
      </dsp:txXfrm>
    </dsp:sp>
    <dsp:sp modelId="{960EE0EF-7EFB-4572-94FE-447D503D7F2F}">
      <dsp:nvSpPr>
        <dsp:cNvPr id="0" name=""/>
        <dsp:cNvSpPr/>
      </dsp:nvSpPr>
      <dsp:spPr>
        <a:xfrm>
          <a:off x="454714" y="37444"/>
          <a:ext cx="2719022" cy="271902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EF4923"/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1DB0A-075F-4FF8-9849-C6D9BEF73257}">
      <dsp:nvSpPr>
        <dsp:cNvPr id="0" name=""/>
        <dsp:cNvSpPr/>
      </dsp:nvSpPr>
      <dsp:spPr>
        <a:xfrm>
          <a:off x="404684" y="123700"/>
          <a:ext cx="2719022" cy="271902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FAAF3B"/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FD0D7-0C9A-40BD-8429-AC25BC1ECB4B}">
      <dsp:nvSpPr>
        <dsp:cNvPr id="0" name=""/>
        <dsp:cNvSpPr/>
      </dsp:nvSpPr>
      <dsp:spPr>
        <a:xfrm>
          <a:off x="354655" y="37444"/>
          <a:ext cx="2719022" cy="271902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bg1">
            <a:lumMod val="50000"/>
          </a:schemeClr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F05C1-1095-4D0D-BE33-0B209A6DB82D}">
      <dsp:nvSpPr>
        <dsp:cNvPr id="0" name=""/>
        <dsp:cNvSpPr/>
      </dsp:nvSpPr>
      <dsp:spPr>
        <a:xfrm>
          <a:off x="604291" y="187220"/>
          <a:ext cx="2419468" cy="2419468"/>
        </a:xfrm>
        <a:prstGeom prst="pie">
          <a:avLst>
            <a:gd name="adj1" fmla="val 16200000"/>
            <a:gd name="adj2" fmla="val 1800000"/>
          </a:avLst>
        </a:prstGeom>
        <a:noFill/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o sektorze BPO/SSC</a:t>
          </a:r>
          <a:endParaRPr lang="pl-PL" sz="1400" b="0" kern="1200" baseline="0" dirty="0"/>
        </a:p>
      </dsp:txBody>
      <dsp:txXfrm>
        <a:off x="1879408" y="699917"/>
        <a:ext cx="864096" cy="720080"/>
      </dsp:txXfrm>
    </dsp:sp>
    <dsp:sp modelId="{AB812A0D-73D8-4B4E-9EAF-5BC071A60C79}">
      <dsp:nvSpPr>
        <dsp:cNvPr id="0" name=""/>
        <dsp:cNvSpPr/>
      </dsp:nvSpPr>
      <dsp:spPr>
        <a:xfrm>
          <a:off x="554461" y="273630"/>
          <a:ext cx="2419468" cy="2419468"/>
        </a:xfrm>
        <a:prstGeom prst="pie">
          <a:avLst>
            <a:gd name="adj1" fmla="val 1800000"/>
            <a:gd name="adj2" fmla="val 9000000"/>
          </a:avLst>
        </a:prstGeom>
        <a:noFill/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o pracy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w korporacji </a:t>
          </a:r>
          <a:endParaRPr lang="pl-PL" sz="1400" b="0" kern="1200" baseline="0" dirty="0"/>
        </a:p>
      </dsp:txBody>
      <dsp:txXfrm>
        <a:off x="1130525" y="1843404"/>
        <a:ext cx="1296144" cy="633670"/>
      </dsp:txXfrm>
    </dsp:sp>
    <dsp:sp modelId="{AC352225-7BCD-47FE-B91C-6AE3437F842C}">
      <dsp:nvSpPr>
        <dsp:cNvPr id="0" name=""/>
        <dsp:cNvSpPr/>
      </dsp:nvSpPr>
      <dsp:spPr>
        <a:xfrm>
          <a:off x="504632" y="187220"/>
          <a:ext cx="2419468" cy="2419468"/>
        </a:xfrm>
        <a:prstGeom prst="pie">
          <a:avLst>
            <a:gd name="adj1" fmla="val 9000000"/>
            <a:gd name="adj2" fmla="val 16200000"/>
          </a:avLst>
        </a:prstGeom>
        <a:solidFill>
          <a:schemeClr val="bg1">
            <a:lumMod val="50000"/>
          </a:schemeClr>
        </a:solidFill>
        <a:ln>
          <a:noFill/>
        </a:ln>
        <a:effectLst/>
        <a:scene3d>
          <a:camera prst="isometricOffAxis2Left" zoom="95000">
            <a:rot lat="600000" lon="6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baseline="0" dirty="0" smtClean="0"/>
            <a:t>Wiedza </a:t>
          </a:r>
          <a:br>
            <a:rPr lang="pl-PL" sz="1400" b="0" kern="1200" baseline="0" dirty="0" smtClean="0"/>
          </a:br>
          <a:r>
            <a:rPr lang="pl-PL" sz="1400" b="0" kern="1200" baseline="0" dirty="0" smtClean="0"/>
            <a:t>o mojej roli w organizacji </a:t>
          </a:r>
          <a:endParaRPr lang="pl-PL" sz="1400" b="0" kern="1200" baseline="0" dirty="0"/>
        </a:p>
      </dsp:txBody>
      <dsp:txXfrm>
        <a:off x="784887" y="699917"/>
        <a:ext cx="864096" cy="720080"/>
      </dsp:txXfrm>
    </dsp:sp>
    <dsp:sp modelId="{960EE0EF-7EFB-4572-94FE-447D503D7F2F}">
      <dsp:nvSpPr>
        <dsp:cNvPr id="0" name=""/>
        <dsp:cNvSpPr/>
      </dsp:nvSpPr>
      <dsp:spPr>
        <a:xfrm>
          <a:off x="454714" y="37444"/>
          <a:ext cx="2719022" cy="271902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EF4923"/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1DB0A-075F-4FF8-9849-C6D9BEF73257}">
      <dsp:nvSpPr>
        <dsp:cNvPr id="0" name=""/>
        <dsp:cNvSpPr/>
      </dsp:nvSpPr>
      <dsp:spPr>
        <a:xfrm>
          <a:off x="404684" y="123700"/>
          <a:ext cx="2719022" cy="271902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FAAF3B"/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FD0D7-0C9A-40BD-8429-AC25BC1ECB4B}">
      <dsp:nvSpPr>
        <dsp:cNvPr id="0" name=""/>
        <dsp:cNvSpPr/>
      </dsp:nvSpPr>
      <dsp:spPr>
        <a:xfrm>
          <a:off x="354655" y="37444"/>
          <a:ext cx="2719022" cy="271902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bg1">
            <a:lumMod val="50000"/>
          </a:schemeClr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7FA5BF53-75F1-4E23-B941-21A4313E457C}" type="datetimeFigureOut">
              <a:rPr lang="pl-PL"/>
              <a:pPr>
                <a:defRPr/>
              </a:pPr>
              <a:t>2012-10-17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43CFA549-1976-47FC-AD7E-F85A27590A9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459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FA549-1976-47FC-AD7E-F85A27590A9B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FA549-1976-47FC-AD7E-F85A27590A9B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FA549-1976-47FC-AD7E-F85A27590A9B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FA549-1976-47FC-AD7E-F85A27590A9B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FA549-1976-47FC-AD7E-F85A27590A9B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FA549-1976-47FC-AD7E-F85A27590A9B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FA549-1976-47FC-AD7E-F85A27590A9B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D660E-5A19-4987-B102-33DF4829BB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6013A-30E7-43C1-8008-065DE9032E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93965-9484-4E1B-BC7A-25D1D637394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12FD0-F0AF-40EB-ABA2-0C88E934C7F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EB30C-1CC3-4768-9A76-3A14985AD93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FC2E3-EF96-4355-9F31-54463250CCE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5F41D-3CD1-4763-B453-0846EEA376A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8974A-649F-4825-85FA-E266D4C38A3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244DC-9E8A-42E2-B724-17DD161B106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05EA2-EE8B-4D9E-957A-0FDDC9133B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D411F-9292-45A5-BB3A-7D34DD099F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734B5-D78C-4728-AF35-DCDB2D34427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8D75F-6CD6-4613-A14F-0E6FBE42D0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2DBC7-0F26-49F9-9C2E-4277BE8E9B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D3BBC-A010-424A-B7BE-8257B30A696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1D609-F6A7-4FAB-996F-E5AB1FD7CBD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B7C04-175E-423C-93B1-758C42AB18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04307-1C53-46E6-A0BB-1ABD9EC63D9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36FC4-339C-460F-89BF-C9DFE39E679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17DE2-C2E0-4F79-BF1A-AC103C8C569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B2C7F-84A0-4FAA-A603-B89F12C92F8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432EA-0829-4157-81C4-81502A2185F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35201-E1BC-4C0B-91A0-D3F1AC14A3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ACE83-8DF7-4539-8FBE-10183062FF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CA1AF-C7C5-4AEF-8EF0-1281D0FC4E8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2B830-D982-4814-935E-332A6E3FE8F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EE315-DF92-4612-AC73-7CF7AD3668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DA304-F6D3-452D-9185-4536CABBE67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6FA30-CA75-4E94-BE8C-DF9D8B0807B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5AD2A-6484-414D-BC26-04BDCD3312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DA2D3-A374-4070-A9F3-9F1A44BC3C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BBD6A-2AC3-4083-B8D2-02A85EC8C9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2B66B-21B5-4AD8-BBA7-E72A89C035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2D06B-2896-42BF-9F76-A40F8C68CD8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A18863E-E7C6-4B68-8977-100EE34D121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6BDDF7E-8FF7-4D70-BFDA-05298F8A2C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103688"/>
            <a:ext cx="9144000" cy="1027112"/>
          </a:xfrm>
          <a:solidFill>
            <a:schemeClr val="bg1">
              <a:alpha val="39999"/>
            </a:schemeClr>
          </a:solidFill>
        </p:spPr>
        <p:txBody>
          <a:bodyPr anchor="ctr">
            <a:spAutoFit/>
          </a:bodyPr>
          <a:lstStyle/>
          <a:p>
            <a:pPr eaLnBrk="1" hangingPunct="1"/>
            <a:r>
              <a:rPr lang="pl-PL" b="1" dirty="0" smtClean="0">
                <a:solidFill>
                  <a:srgbClr val="333333"/>
                </a:solidFill>
                <a:latin typeface="Arial" charset="0"/>
              </a:rPr>
              <a:t>10 kroków do sukcesu w </a:t>
            </a:r>
            <a:r>
              <a:rPr lang="pl-PL" b="1" dirty="0" smtClean="0">
                <a:solidFill>
                  <a:srgbClr val="333333"/>
                </a:solidFill>
                <a:latin typeface="Arial" charset="0"/>
              </a:rPr>
              <a:t>Centrach Usług</a:t>
            </a:r>
            <a:endParaRPr lang="pl-PL" b="1" dirty="0" smtClean="0">
              <a:solidFill>
                <a:srgbClr val="333333"/>
              </a:solidFill>
              <a:latin typeface="Arial" charset="0"/>
            </a:endParaRPr>
          </a:p>
          <a:p>
            <a:pPr eaLnBrk="1" hangingPunct="1"/>
            <a:r>
              <a:rPr lang="pl-PL" sz="2400" dirty="0" smtClean="0">
                <a:solidFill>
                  <a:srgbClr val="333333"/>
                </a:solidFill>
                <a:latin typeface="Arial" charset="0"/>
              </a:rPr>
              <a:t>Program Akademii BPO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713"/>
            <a:ext cx="7918450" cy="1143000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pl-PL" sz="2800" smtClean="0">
                <a:solidFill>
                  <a:srgbClr val="333333"/>
                </a:solidFill>
                <a:latin typeface="Arial" charset="0"/>
              </a:rPr>
              <a:t>Kompletne przygotowanie do pracy w BPO/SSC</a:t>
            </a:r>
            <a:br>
              <a:rPr lang="pl-PL" sz="2800" smtClean="0">
                <a:solidFill>
                  <a:srgbClr val="333333"/>
                </a:solidFill>
                <a:latin typeface="Arial" charset="0"/>
              </a:rPr>
            </a:br>
            <a:r>
              <a:rPr lang="pl-PL" sz="2800" b="1" smtClean="0">
                <a:solidFill>
                  <a:srgbClr val="DF2027"/>
                </a:solidFill>
                <a:latin typeface="Arial" charset="0"/>
              </a:rPr>
              <a:t>10 kroków do sukcesu w BPO </a:t>
            </a:r>
            <a:endParaRPr lang="pl-PL" sz="2400" b="1" smtClean="0">
              <a:solidFill>
                <a:srgbClr val="DF2027"/>
              </a:solidFill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2013"/>
            <a:ext cx="3598863" cy="2952750"/>
          </a:xfrm>
        </p:spPr>
        <p:txBody>
          <a:bodyPr/>
          <a:lstStyle/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</a:pPr>
            <a:r>
              <a:rPr lang="pl-PL" sz="2000" smtClean="0">
                <a:solidFill>
                  <a:srgbClr val="333333"/>
                </a:solidFill>
                <a:latin typeface="Arial" charset="0"/>
              </a:rPr>
              <a:t>Co muszę wiedzieć </a:t>
            </a:r>
            <a:br>
              <a:rPr lang="pl-PL" sz="2000" smtClean="0">
                <a:solidFill>
                  <a:srgbClr val="333333"/>
                </a:solidFill>
                <a:latin typeface="Arial" charset="0"/>
              </a:rPr>
            </a:br>
            <a:r>
              <a:rPr lang="pl-PL" sz="2000" smtClean="0">
                <a:solidFill>
                  <a:srgbClr val="333333"/>
                </a:solidFill>
                <a:latin typeface="Arial" charset="0"/>
              </a:rPr>
              <a:t>o sektorze BPO/SSC? 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EF4923"/>
              </a:buClr>
              <a:buSzPct val="150000"/>
              <a:buFont typeface="Wingdings" pitchFamily="2" charset="2"/>
              <a:buChar char="§"/>
            </a:pPr>
            <a:r>
              <a:rPr lang="pl-PL" sz="2000" smtClean="0">
                <a:solidFill>
                  <a:srgbClr val="333333"/>
                </a:solidFill>
                <a:latin typeface="Arial" charset="0"/>
              </a:rPr>
              <a:t>Jak się odnaleźć </a:t>
            </a:r>
            <a:br>
              <a:rPr lang="pl-PL" sz="2000" smtClean="0">
                <a:solidFill>
                  <a:srgbClr val="333333"/>
                </a:solidFill>
                <a:latin typeface="Arial" charset="0"/>
              </a:rPr>
            </a:br>
            <a:r>
              <a:rPr lang="pl-PL" sz="2000" smtClean="0">
                <a:solidFill>
                  <a:srgbClr val="333333"/>
                </a:solidFill>
                <a:latin typeface="Arial" charset="0"/>
              </a:rPr>
              <a:t>w korporacji? 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F48020"/>
              </a:buClr>
              <a:buSzPct val="150000"/>
              <a:buFont typeface="Wingdings" pitchFamily="2" charset="2"/>
              <a:buChar char="§"/>
            </a:pPr>
            <a:r>
              <a:rPr lang="pl-PL" sz="2000" smtClean="0">
                <a:solidFill>
                  <a:srgbClr val="333333"/>
                </a:solidFill>
                <a:latin typeface="Arial" charset="0"/>
              </a:rPr>
              <a:t>Jak odnieść sukces </a:t>
            </a:r>
            <a:br>
              <a:rPr lang="pl-PL" sz="2000" smtClean="0">
                <a:solidFill>
                  <a:srgbClr val="333333"/>
                </a:solidFill>
                <a:latin typeface="Arial" charset="0"/>
              </a:rPr>
            </a:br>
            <a:r>
              <a:rPr lang="pl-PL" sz="2000" smtClean="0">
                <a:solidFill>
                  <a:srgbClr val="333333"/>
                </a:solidFill>
                <a:latin typeface="Arial" charset="0"/>
              </a:rPr>
              <a:t>w centrum BPO/SSC</a:t>
            </a:r>
          </a:p>
        </p:txBody>
      </p:sp>
      <p:sp>
        <p:nvSpPr>
          <p:cNvPr id="6148" name="Rectangle 16"/>
          <p:cNvSpPr>
            <a:spLocks noChangeArrowheads="1"/>
          </p:cNvSpPr>
          <p:nvPr/>
        </p:nvSpPr>
        <p:spPr bwMode="auto">
          <a:xfrm>
            <a:off x="0" y="0"/>
            <a:ext cx="9144000" cy="333375"/>
          </a:xfrm>
          <a:prstGeom prst="rect">
            <a:avLst/>
          </a:prstGeom>
          <a:solidFill>
            <a:srgbClr val="C7C8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graphicFrame>
        <p:nvGraphicFramePr>
          <p:cNvPr id="12" name="Symbol zastępczy zawartości 3"/>
          <p:cNvGraphicFramePr>
            <a:graphicFrameLocks/>
          </p:cNvGraphicFramePr>
          <p:nvPr/>
        </p:nvGraphicFramePr>
        <p:xfrm>
          <a:off x="3851920" y="1700808"/>
          <a:ext cx="4968552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9138"/>
            <a:ext cx="7199313" cy="3744912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KROK 1 (SEKTOR BPO)  </a:t>
            </a:r>
            <a:br>
              <a:rPr lang="pl-PL" sz="1800" b="1" dirty="0" smtClean="0">
                <a:solidFill>
                  <a:srgbClr val="333333"/>
                </a:solidFill>
                <a:latin typeface="Arial" charset="0"/>
              </a:rPr>
            </a:b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Wprowadzenie do branży BPO/SSC 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na czym polega działalność branży BPO/SSC </a:t>
            </a:r>
            <a:endParaRPr lang="pl-PL" sz="1600" dirty="0">
              <a:solidFill>
                <a:srgbClr val="333333"/>
              </a:solidFill>
              <a:latin typeface="Arial" charset="0"/>
            </a:endParaRP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BPO/SSC w Polsce</a:t>
            </a:r>
            <a:endParaRPr lang="pl-PL" sz="1600" dirty="0">
              <a:solidFill>
                <a:srgbClr val="333333"/>
              </a:solidFill>
              <a:latin typeface="Arial" charset="0"/>
            </a:endParaRP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 err="1" smtClean="0">
                <a:solidFill>
                  <a:srgbClr val="333333"/>
                </a:solidFill>
                <a:latin typeface="Arial" charset="0"/>
              </a:rPr>
              <a:t>who</a:t>
            </a: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 </a:t>
            </a:r>
            <a:r>
              <a:rPr lang="pl-PL" sz="1600" dirty="0" err="1" smtClean="0">
                <a:solidFill>
                  <a:srgbClr val="333333"/>
                </a:solidFill>
                <a:latin typeface="Arial" charset="0"/>
              </a:rPr>
              <a:t>is</a:t>
            </a: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 </a:t>
            </a:r>
            <a:r>
              <a:rPr lang="pl-PL" sz="1600" dirty="0" err="1" smtClean="0">
                <a:solidFill>
                  <a:srgbClr val="333333"/>
                </a:solidFill>
                <a:latin typeface="Arial" charset="0"/>
              </a:rPr>
              <a:t>who</a:t>
            </a: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 in BPO/SSC </a:t>
            </a:r>
            <a:endParaRPr lang="pl-PL" sz="1600" dirty="0">
              <a:solidFill>
                <a:srgbClr val="333333"/>
              </a:solidFill>
              <a:latin typeface="Arial" charset="0"/>
            </a:endParaRP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perspektywy branży </a:t>
            </a:r>
            <a:endParaRPr lang="pl-PL" sz="1600" dirty="0">
              <a:solidFill>
                <a:srgbClr val="333333"/>
              </a:solidFill>
              <a:latin typeface="Arial" charset="0"/>
            </a:endParaRP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możliwości kariery w branży</a:t>
            </a: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endParaRPr lang="pl-PL" sz="1800" dirty="0" smtClean="0">
              <a:solidFill>
                <a:srgbClr val="333333"/>
              </a:solidFill>
              <a:latin typeface="Arial" charset="0"/>
            </a:endParaRPr>
          </a:p>
        </p:txBody>
      </p:sp>
      <p:sp>
        <p:nvSpPr>
          <p:cNvPr id="7171" name="Rectangle 16"/>
          <p:cNvSpPr>
            <a:spLocks noChangeArrowheads="1"/>
          </p:cNvSpPr>
          <p:nvPr/>
        </p:nvSpPr>
        <p:spPr bwMode="auto">
          <a:xfrm>
            <a:off x="0" y="0"/>
            <a:ext cx="9144000" cy="333375"/>
          </a:xfrm>
          <a:prstGeom prst="rect">
            <a:avLst/>
          </a:prstGeom>
          <a:solidFill>
            <a:srgbClr val="C7C8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713"/>
            <a:ext cx="7918450" cy="1143000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pl-PL" sz="2800" b="1" smtClean="0">
                <a:solidFill>
                  <a:srgbClr val="DF2027"/>
                </a:solidFill>
                <a:latin typeface="Arial" charset="0"/>
              </a:rPr>
              <a:t>10 kroków do sukcesu w BPO </a:t>
            </a:r>
            <a:br>
              <a:rPr lang="pl-PL" sz="2800" b="1" smtClean="0">
                <a:solidFill>
                  <a:srgbClr val="DF2027"/>
                </a:solidFill>
                <a:latin typeface="Arial" charset="0"/>
              </a:rPr>
            </a:br>
            <a:r>
              <a:rPr lang="pl-PL" sz="2800" smtClean="0">
                <a:solidFill>
                  <a:srgbClr val="333333"/>
                </a:solidFill>
                <a:latin typeface="Arial" charset="0"/>
              </a:rPr>
              <a:t>Co muszę wiedzieć o sektorze BPO / SSC? </a:t>
            </a:r>
            <a:endParaRPr lang="pl-PL" sz="2400" b="1" smtClean="0">
              <a:solidFill>
                <a:srgbClr val="DF2027"/>
              </a:solidFill>
              <a:latin typeface="Arial" charset="0"/>
            </a:endParaRPr>
          </a:p>
        </p:txBody>
      </p:sp>
      <p:graphicFrame>
        <p:nvGraphicFramePr>
          <p:cNvPr id="13" name="Symbol zastępczy zawartości 3"/>
          <p:cNvGraphicFramePr>
            <a:graphicFrameLocks/>
          </p:cNvGraphicFramePr>
          <p:nvPr/>
        </p:nvGraphicFramePr>
        <p:xfrm>
          <a:off x="5292080" y="2636912"/>
          <a:ext cx="3528392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9138"/>
            <a:ext cx="5254625" cy="3744912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KROK 2 Narzędzia informatyczne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podstawowe narzędzia informatyczne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praca w zespołach wirtualnych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bezpieczeństwo danych cyfrowych </a:t>
            </a:r>
            <a:br>
              <a:rPr lang="pl-PL" sz="1600" dirty="0" smtClean="0">
                <a:solidFill>
                  <a:srgbClr val="333333"/>
                </a:solidFill>
                <a:latin typeface="Arial" charset="0"/>
              </a:rPr>
            </a:b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i informacji</a:t>
            </a: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KROK 3 Podstawy </a:t>
            </a:r>
            <a:r>
              <a:rPr lang="pl-PL" sz="1800" b="1" dirty="0" err="1" smtClean="0">
                <a:solidFill>
                  <a:srgbClr val="333333"/>
                </a:solidFill>
                <a:latin typeface="Arial" charset="0"/>
              </a:rPr>
              <a:t>zachowań</a:t>
            </a: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 na rynku pracy</a:t>
            </a:r>
            <a:endParaRPr lang="pl-PL" sz="1800" dirty="0">
              <a:solidFill>
                <a:srgbClr val="333333"/>
              </a:solidFill>
              <a:latin typeface="Arial" charset="0"/>
            </a:endParaRP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rgbClr val="333333"/>
                </a:solidFill>
                <a:latin typeface="Arial" charset="0"/>
              </a:rPr>
              <a:t>t</a:t>
            </a: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echniki poszukiwania pracy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rgbClr val="333333"/>
                </a:solidFill>
                <a:latin typeface="Arial" charset="0"/>
              </a:rPr>
              <a:t>p</a:t>
            </a: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odstawy Prawa Pracy</a:t>
            </a: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endParaRPr lang="pl-PL" sz="1800" dirty="0" smtClean="0">
              <a:solidFill>
                <a:srgbClr val="333333"/>
              </a:solidFill>
              <a:latin typeface="Arial" charset="0"/>
            </a:endParaRPr>
          </a:p>
        </p:txBody>
      </p:sp>
      <p:sp>
        <p:nvSpPr>
          <p:cNvPr id="8195" name="Rectangle 16"/>
          <p:cNvSpPr>
            <a:spLocks noChangeArrowheads="1"/>
          </p:cNvSpPr>
          <p:nvPr/>
        </p:nvSpPr>
        <p:spPr bwMode="auto">
          <a:xfrm>
            <a:off x="0" y="0"/>
            <a:ext cx="9144000" cy="333375"/>
          </a:xfrm>
          <a:prstGeom prst="rect">
            <a:avLst/>
          </a:prstGeom>
          <a:solidFill>
            <a:srgbClr val="C7C8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713"/>
            <a:ext cx="7918450" cy="1143000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pl-PL" sz="2800" b="1" smtClean="0">
                <a:solidFill>
                  <a:srgbClr val="DF2027"/>
                </a:solidFill>
                <a:latin typeface="Arial" charset="0"/>
              </a:rPr>
              <a:t>10 kroków do sukcesu w BPO </a:t>
            </a:r>
            <a:br>
              <a:rPr lang="pl-PL" sz="2800" b="1" smtClean="0">
                <a:solidFill>
                  <a:srgbClr val="DF2027"/>
                </a:solidFill>
                <a:latin typeface="Arial" charset="0"/>
              </a:rPr>
            </a:br>
            <a:r>
              <a:rPr lang="pl-PL" sz="2800" smtClean="0">
                <a:solidFill>
                  <a:srgbClr val="333333"/>
                </a:solidFill>
                <a:latin typeface="Arial" charset="0"/>
              </a:rPr>
              <a:t>Jak się odnaleźć w korporacji? </a:t>
            </a:r>
            <a:endParaRPr lang="pl-PL" sz="2400" b="1" smtClean="0">
              <a:solidFill>
                <a:srgbClr val="DF2027"/>
              </a:solidFill>
              <a:latin typeface="Arial" charset="0"/>
            </a:endParaRPr>
          </a:p>
        </p:txBody>
      </p:sp>
      <p:graphicFrame>
        <p:nvGraphicFramePr>
          <p:cNvPr id="6" name="Symbol zastępczy zawartości 3"/>
          <p:cNvGraphicFramePr>
            <a:graphicFrameLocks/>
          </p:cNvGraphicFramePr>
          <p:nvPr/>
        </p:nvGraphicFramePr>
        <p:xfrm>
          <a:off x="5292080" y="2636912"/>
          <a:ext cx="3528392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9138"/>
            <a:ext cx="7342188" cy="3744912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KROK 4 Zachowania </a:t>
            </a:r>
            <a:r>
              <a:rPr lang="pl-PL" sz="1800" b="1" dirty="0">
                <a:solidFill>
                  <a:srgbClr val="333333"/>
                </a:solidFill>
                <a:latin typeface="Arial" charset="0"/>
              </a:rPr>
              <a:t>w biznesie (etyka, kultura osobista etc…) </a:t>
            </a:r>
            <a:r>
              <a:rPr lang="pl-PL" sz="1800" dirty="0" smtClean="0">
                <a:solidFill>
                  <a:srgbClr val="333333"/>
                </a:solidFill>
                <a:latin typeface="Arial" charset="0"/>
              </a:rPr>
              <a:t>praca w zespołach wirtualnych -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800" dirty="0">
                <a:solidFill>
                  <a:srgbClr val="333333"/>
                </a:solidFill>
                <a:latin typeface="Arial" charset="0"/>
              </a:rPr>
              <a:t>zagadnienia podstawowe </a:t>
            </a:r>
            <a:r>
              <a:rPr lang="pl-PL" sz="1800" dirty="0" smtClean="0">
                <a:solidFill>
                  <a:srgbClr val="333333"/>
                </a:solidFill>
                <a:latin typeface="Arial" charset="0"/>
              </a:rPr>
              <a:t/>
            </a:r>
            <a:br>
              <a:rPr lang="pl-PL" sz="1800" dirty="0" smtClean="0">
                <a:solidFill>
                  <a:srgbClr val="333333"/>
                </a:solidFill>
                <a:latin typeface="Arial" charset="0"/>
              </a:rPr>
            </a:br>
            <a:r>
              <a:rPr lang="pl-PL" sz="1800" dirty="0" smtClean="0">
                <a:solidFill>
                  <a:srgbClr val="333333"/>
                </a:solidFill>
                <a:latin typeface="Arial" charset="0"/>
              </a:rPr>
              <a:t>		</a:t>
            </a: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- strój </a:t>
            </a:r>
            <a:r>
              <a:rPr lang="pl-PL" sz="1600" dirty="0">
                <a:solidFill>
                  <a:srgbClr val="333333"/>
                </a:solidFill>
                <a:latin typeface="Arial" charset="0"/>
              </a:rPr>
              <a:t>w pracy</a:t>
            </a:r>
            <a:r>
              <a:rPr lang="pl-PL" sz="1800" dirty="0">
                <a:solidFill>
                  <a:srgbClr val="333333"/>
                </a:solidFill>
                <a:latin typeface="Arial" charset="0"/>
              </a:rPr>
              <a:t/>
            </a:r>
            <a:br>
              <a:rPr lang="pl-PL" sz="1800" dirty="0">
                <a:solidFill>
                  <a:srgbClr val="333333"/>
                </a:solidFill>
                <a:latin typeface="Arial" charset="0"/>
              </a:rPr>
            </a:br>
            <a:r>
              <a:rPr lang="pl-PL" sz="1800" dirty="0" smtClean="0">
                <a:solidFill>
                  <a:srgbClr val="333333"/>
                </a:solidFill>
                <a:latin typeface="Arial" charset="0"/>
              </a:rPr>
              <a:t>		</a:t>
            </a: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- asertywność</a:t>
            </a:r>
            <a:r>
              <a:rPr lang="pl-PL" sz="1600" dirty="0">
                <a:solidFill>
                  <a:srgbClr val="333333"/>
                </a:solidFill>
                <a:latin typeface="Arial" charset="0"/>
              </a:rPr>
              <a:t/>
            </a:r>
            <a:br>
              <a:rPr lang="pl-PL" sz="1600" dirty="0">
                <a:solidFill>
                  <a:srgbClr val="333333"/>
                </a:solidFill>
                <a:latin typeface="Arial" charset="0"/>
              </a:rPr>
            </a:b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		- odporność </a:t>
            </a:r>
            <a:r>
              <a:rPr lang="pl-PL" sz="1600" dirty="0">
                <a:solidFill>
                  <a:srgbClr val="333333"/>
                </a:solidFill>
                <a:latin typeface="Arial" charset="0"/>
              </a:rPr>
              <a:t>na stres</a:t>
            </a:r>
            <a:br>
              <a:rPr lang="pl-PL" sz="1600" dirty="0">
                <a:solidFill>
                  <a:srgbClr val="333333"/>
                </a:solidFill>
                <a:latin typeface="Arial" charset="0"/>
              </a:rPr>
            </a:b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		- life </a:t>
            </a:r>
            <a:r>
              <a:rPr lang="pl-PL" sz="1600" dirty="0" err="1">
                <a:solidFill>
                  <a:srgbClr val="333333"/>
                </a:solidFill>
                <a:latin typeface="Arial" charset="0"/>
              </a:rPr>
              <a:t>balance</a:t>
            </a:r>
            <a:r>
              <a:rPr lang="pl-PL" sz="1600" dirty="0">
                <a:solidFill>
                  <a:srgbClr val="333333"/>
                </a:solidFill>
                <a:latin typeface="Arial" charset="0"/>
              </a:rPr>
              <a:t/>
            </a:r>
            <a:br>
              <a:rPr lang="pl-PL" sz="1600" dirty="0">
                <a:solidFill>
                  <a:srgbClr val="333333"/>
                </a:solidFill>
                <a:latin typeface="Arial" charset="0"/>
              </a:rPr>
            </a:b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		- praca </a:t>
            </a:r>
            <a:r>
              <a:rPr lang="pl-PL" sz="1600" dirty="0">
                <a:solidFill>
                  <a:srgbClr val="333333"/>
                </a:solidFill>
                <a:latin typeface="Arial" charset="0"/>
              </a:rPr>
              <a:t>w grupie, </a:t>
            </a:r>
            <a:endParaRPr lang="pl-PL" sz="1600" dirty="0" smtClean="0">
              <a:solidFill>
                <a:srgbClr val="333333"/>
              </a:solidFill>
              <a:latin typeface="Arial" charset="0"/>
            </a:endParaRP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None/>
              <a:defRPr/>
            </a:pP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			- asertywność </a:t>
            </a:r>
            <a:r>
              <a:rPr lang="pl-PL" sz="1600" dirty="0">
                <a:solidFill>
                  <a:srgbClr val="333333"/>
                </a:solidFill>
                <a:latin typeface="Arial" charset="0"/>
              </a:rPr>
              <a:t>w pracy 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800" dirty="0" smtClean="0">
                <a:solidFill>
                  <a:srgbClr val="333333"/>
                </a:solidFill>
                <a:latin typeface="Arial" charset="0"/>
              </a:rPr>
              <a:t>podstawy </a:t>
            </a:r>
            <a:r>
              <a:rPr lang="pl-PL" sz="1800" dirty="0">
                <a:solidFill>
                  <a:srgbClr val="333333"/>
                </a:solidFill>
                <a:latin typeface="Arial" charset="0"/>
              </a:rPr>
              <a:t>etyki w biznesie 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800" dirty="0">
                <a:solidFill>
                  <a:srgbClr val="333333"/>
                </a:solidFill>
                <a:latin typeface="Arial" charset="0"/>
              </a:rPr>
              <a:t>praca w środowisku </a:t>
            </a:r>
            <a:r>
              <a:rPr lang="pl-PL" sz="1800" dirty="0" smtClean="0">
                <a:solidFill>
                  <a:srgbClr val="333333"/>
                </a:solidFill>
                <a:latin typeface="Arial" charset="0"/>
              </a:rPr>
              <a:t>wielokulturowym</a:t>
            </a:r>
            <a:endParaRPr lang="pl-PL" sz="1800" dirty="0">
              <a:solidFill>
                <a:srgbClr val="333333"/>
              </a:solidFill>
              <a:latin typeface="Arial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endParaRPr lang="pl-PL" sz="1800" dirty="0" smtClean="0">
              <a:solidFill>
                <a:srgbClr val="333333"/>
              </a:solidFill>
              <a:latin typeface="Arial" charset="0"/>
            </a:endParaRPr>
          </a:p>
        </p:txBody>
      </p:sp>
      <p:sp>
        <p:nvSpPr>
          <p:cNvPr id="9219" name="Rectangle 16"/>
          <p:cNvSpPr>
            <a:spLocks noChangeArrowheads="1"/>
          </p:cNvSpPr>
          <p:nvPr/>
        </p:nvSpPr>
        <p:spPr bwMode="auto">
          <a:xfrm>
            <a:off x="0" y="0"/>
            <a:ext cx="9144000" cy="333375"/>
          </a:xfrm>
          <a:prstGeom prst="rect">
            <a:avLst/>
          </a:prstGeom>
          <a:solidFill>
            <a:srgbClr val="C7C8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713"/>
            <a:ext cx="7918450" cy="1143000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pl-PL" sz="2800" b="1" smtClean="0">
                <a:solidFill>
                  <a:srgbClr val="DF2027"/>
                </a:solidFill>
                <a:latin typeface="Arial" charset="0"/>
              </a:rPr>
              <a:t>10 kroków do sukcesu w BPO </a:t>
            </a:r>
            <a:br>
              <a:rPr lang="pl-PL" sz="2800" b="1" smtClean="0">
                <a:solidFill>
                  <a:srgbClr val="DF2027"/>
                </a:solidFill>
                <a:latin typeface="Arial" charset="0"/>
              </a:rPr>
            </a:br>
            <a:r>
              <a:rPr lang="pl-PL" sz="2800" smtClean="0">
                <a:solidFill>
                  <a:srgbClr val="333333"/>
                </a:solidFill>
                <a:latin typeface="Arial" charset="0"/>
              </a:rPr>
              <a:t>Jak się odnaleźć w korporacji? (cd.)  </a:t>
            </a:r>
            <a:endParaRPr lang="pl-PL" sz="2400" b="1" smtClean="0">
              <a:solidFill>
                <a:srgbClr val="DF2027"/>
              </a:solidFill>
              <a:latin typeface="Arial" charset="0"/>
            </a:endParaRPr>
          </a:p>
        </p:txBody>
      </p:sp>
      <p:graphicFrame>
        <p:nvGraphicFramePr>
          <p:cNvPr id="5" name="Symbol zastępczy zawartości 3"/>
          <p:cNvGraphicFramePr>
            <a:graphicFrameLocks/>
          </p:cNvGraphicFramePr>
          <p:nvPr/>
        </p:nvGraphicFramePr>
        <p:xfrm>
          <a:off x="5292080" y="2636912"/>
          <a:ext cx="3528392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9138"/>
            <a:ext cx="7486650" cy="3744912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r>
              <a:rPr lang="pl-PL" sz="1800" b="1" dirty="0">
                <a:solidFill>
                  <a:srgbClr val="333333"/>
                </a:solidFill>
                <a:latin typeface="Arial" charset="0"/>
              </a:rPr>
              <a:t>KROK </a:t>
            </a: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5 Rachunkowość</a:t>
            </a:r>
            <a:endParaRPr lang="pl-PL" sz="1800" b="1" dirty="0">
              <a:solidFill>
                <a:srgbClr val="333333"/>
              </a:solidFill>
              <a:latin typeface="Arial" charset="0"/>
            </a:endParaRP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rgbClr val="333333"/>
                </a:solidFill>
                <a:latin typeface="Arial" charset="0"/>
              </a:rPr>
              <a:t>podstawy </a:t>
            </a: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rachunkowości</a:t>
            </a:r>
            <a:endParaRPr lang="pl-PL" sz="1600" dirty="0">
              <a:solidFill>
                <a:srgbClr val="333333"/>
              </a:solidFill>
              <a:latin typeface="Arial" charset="0"/>
            </a:endParaRP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rgbClr val="333333"/>
                </a:solidFill>
                <a:latin typeface="Arial" charset="0"/>
              </a:rPr>
              <a:t>międzynarodowe standardy rachunkowości 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praca w środowisku wielokulturowym</a:t>
            </a:r>
            <a:endParaRPr lang="pl-PL" sz="1600" dirty="0">
              <a:solidFill>
                <a:srgbClr val="333333"/>
              </a:solidFill>
              <a:latin typeface="Arial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r>
              <a:rPr lang="pl-PL" sz="1800" b="1" dirty="0">
                <a:solidFill>
                  <a:srgbClr val="333333"/>
                </a:solidFill>
                <a:latin typeface="Arial" charset="0"/>
              </a:rPr>
              <a:t>KROK </a:t>
            </a: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6 Obsługa klienta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rgbClr val="333333"/>
                </a:solidFill>
                <a:latin typeface="Arial" charset="0"/>
              </a:rPr>
              <a:t>rozmowa telefoniczna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rgbClr val="333333"/>
                </a:solidFill>
                <a:latin typeface="Arial" charset="0"/>
              </a:rPr>
              <a:t>sprzedaż przez telefon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 smtClean="0">
                <a:solidFill>
                  <a:srgbClr val="333333"/>
                </a:solidFill>
                <a:latin typeface="Arial" charset="0"/>
              </a:rPr>
              <a:t>obsługa </a:t>
            </a:r>
            <a:r>
              <a:rPr lang="pl-PL" sz="1600" dirty="0">
                <a:solidFill>
                  <a:srgbClr val="333333"/>
                </a:solidFill>
                <a:latin typeface="Arial" charset="0"/>
              </a:rPr>
              <a:t>„trudnego” klienta </a:t>
            </a: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endParaRPr lang="pl-PL" sz="1800" b="1" dirty="0">
              <a:solidFill>
                <a:srgbClr val="333333"/>
              </a:solidFill>
              <a:latin typeface="Arial" charset="0"/>
            </a:endParaRP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endParaRPr lang="pl-PL" sz="1800" dirty="0" smtClean="0">
              <a:solidFill>
                <a:srgbClr val="333333"/>
              </a:solidFill>
              <a:latin typeface="Arial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endParaRPr lang="pl-PL" sz="1800" dirty="0" smtClean="0">
              <a:solidFill>
                <a:srgbClr val="333333"/>
              </a:solidFill>
              <a:latin typeface="Arial" charset="0"/>
            </a:endParaRPr>
          </a:p>
        </p:txBody>
      </p:sp>
      <p:sp>
        <p:nvSpPr>
          <p:cNvPr id="10243" name="Rectangle 16"/>
          <p:cNvSpPr>
            <a:spLocks noChangeArrowheads="1"/>
          </p:cNvSpPr>
          <p:nvPr/>
        </p:nvSpPr>
        <p:spPr bwMode="auto">
          <a:xfrm>
            <a:off x="0" y="0"/>
            <a:ext cx="9144000" cy="333375"/>
          </a:xfrm>
          <a:prstGeom prst="rect">
            <a:avLst/>
          </a:prstGeom>
          <a:solidFill>
            <a:srgbClr val="C7C8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713"/>
            <a:ext cx="7918450" cy="1143000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pl-PL" sz="2800" b="1" smtClean="0">
                <a:solidFill>
                  <a:srgbClr val="DF2027"/>
                </a:solidFill>
                <a:latin typeface="Arial" charset="0"/>
              </a:rPr>
              <a:t>10 kroków do sukcesu w BPO </a:t>
            </a:r>
            <a:br>
              <a:rPr lang="pl-PL" sz="2800" b="1" smtClean="0">
                <a:solidFill>
                  <a:srgbClr val="DF2027"/>
                </a:solidFill>
                <a:latin typeface="Arial" charset="0"/>
              </a:rPr>
            </a:br>
            <a:r>
              <a:rPr lang="pl-PL" sz="2800" smtClean="0">
                <a:solidFill>
                  <a:srgbClr val="333333"/>
                </a:solidFill>
                <a:latin typeface="Arial" charset="0"/>
              </a:rPr>
              <a:t>Jak odnieść sukces w centrum BPO? </a:t>
            </a:r>
            <a:endParaRPr lang="pl-PL" sz="2400" b="1" smtClean="0">
              <a:solidFill>
                <a:srgbClr val="DF2027"/>
              </a:solidFill>
              <a:latin typeface="Arial" charset="0"/>
            </a:endParaRPr>
          </a:p>
        </p:txBody>
      </p:sp>
      <p:graphicFrame>
        <p:nvGraphicFramePr>
          <p:cNvPr id="6" name="Symbol zastępczy zawartości 3"/>
          <p:cNvGraphicFramePr>
            <a:graphicFrameLocks/>
          </p:cNvGraphicFramePr>
          <p:nvPr/>
        </p:nvGraphicFramePr>
        <p:xfrm>
          <a:off x="5292080" y="2636912"/>
          <a:ext cx="3528392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8207375" cy="4105275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r>
              <a:rPr lang="pl-PL" sz="1800" b="1" dirty="0">
                <a:solidFill>
                  <a:srgbClr val="333333"/>
                </a:solidFill>
                <a:latin typeface="Arial" charset="0"/>
              </a:rPr>
              <a:t>KROK </a:t>
            </a: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7 Metody prezentacji </a:t>
            </a:r>
            <a:r>
              <a:rPr lang="pl-PL" sz="1800" b="1" dirty="0">
                <a:solidFill>
                  <a:srgbClr val="333333"/>
                </a:solidFill>
                <a:latin typeface="Arial" charset="0"/>
              </a:rPr>
              <a:t>danych i podstawy statystyki </a:t>
            </a:r>
            <a:r>
              <a:rPr lang="pl-PL" sz="1800" dirty="0" smtClean="0">
                <a:solidFill>
                  <a:srgbClr val="333333"/>
                </a:solidFill>
                <a:latin typeface="Arial" charset="0"/>
              </a:rPr>
              <a:t>międzynarodowe </a:t>
            </a:r>
            <a:r>
              <a:rPr lang="pl-PL" sz="1800" dirty="0">
                <a:solidFill>
                  <a:srgbClr val="333333"/>
                </a:solidFill>
                <a:latin typeface="Arial" charset="0"/>
              </a:rPr>
              <a:t>standardy rachunkowości 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rgbClr val="333333"/>
                </a:solidFill>
                <a:latin typeface="Arial" charset="0"/>
              </a:rPr>
              <a:t>zbieranie danych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rgbClr val="333333"/>
                </a:solidFill>
                <a:latin typeface="Arial" charset="0"/>
              </a:rPr>
              <a:t>analiza danych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rgbClr val="333333"/>
                </a:solidFill>
                <a:latin typeface="Arial" charset="0"/>
              </a:rPr>
              <a:t>prezentacja danych i wyników</a:t>
            </a: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rgbClr val="333333"/>
                </a:solidFill>
                <a:latin typeface="Arial" charset="0"/>
              </a:rPr>
              <a:t>interpretacja wyników </a:t>
            </a: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r>
              <a:rPr lang="pl-PL" sz="1800" b="1" dirty="0">
                <a:solidFill>
                  <a:srgbClr val="333333"/>
                </a:solidFill>
                <a:latin typeface="Arial" charset="0"/>
              </a:rPr>
              <a:t>KROK </a:t>
            </a: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8 Zarządzanie projektami</a:t>
            </a: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KROK 9 Rozwiązywanie </a:t>
            </a:r>
            <a:r>
              <a:rPr lang="pl-PL" sz="1800" b="1" dirty="0">
                <a:solidFill>
                  <a:srgbClr val="333333"/>
                </a:solidFill>
                <a:latin typeface="Arial" charset="0"/>
              </a:rPr>
              <a:t>problemów i usprawnianie </a:t>
            </a: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/>
            </a:r>
            <a:br>
              <a:rPr lang="pl-PL" sz="1800" b="1" dirty="0" smtClean="0">
                <a:solidFill>
                  <a:srgbClr val="333333"/>
                </a:solidFill>
                <a:latin typeface="Arial" charset="0"/>
              </a:rPr>
            </a:b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	</a:t>
            </a:r>
            <a:r>
              <a:rPr lang="pl-PL" sz="1600" dirty="0" err="1" smtClean="0">
                <a:solidFill>
                  <a:srgbClr val="333333"/>
                </a:solidFill>
                <a:latin typeface="Arial" charset="0"/>
              </a:rPr>
              <a:t>lean</a:t>
            </a:r>
            <a:r>
              <a:rPr lang="pl-PL" sz="1600" dirty="0">
                <a:solidFill>
                  <a:srgbClr val="333333"/>
                </a:solidFill>
                <a:latin typeface="Arial" charset="0"/>
              </a:rPr>
              <a:t>, </a:t>
            </a:r>
            <a:r>
              <a:rPr lang="pl-PL" sz="1600" dirty="0" err="1">
                <a:solidFill>
                  <a:srgbClr val="333333"/>
                </a:solidFill>
                <a:latin typeface="Arial" charset="0"/>
              </a:rPr>
              <a:t>kaizen</a:t>
            </a:r>
            <a:r>
              <a:rPr lang="pl-PL" sz="1600" dirty="0">
                <a:solidFill>
                  <a:srgbClr val="333333"/>
                </a:solidFill>
                <a:latin typeface="Arial" charset="0"/>
              </a:rPr>
              <a:t>, </a:t>
            </a:r>
            <a:r>
              <a:rPr lang="pl-PL" sz="1600" dirty="0" err="1">
                <a:solidFill>
                  <a:srgbClr val="333333"/>
                </a:solidFill>
                <a:latin typeface="Arial" charset="0"/>
              </a:rPr>
              <a:t>six</a:t>
            </a:r>
            <a:r>
              <a:rPr lang="pl-PL" sz="1600" dirty="0">
                <a:solidFill>
                  <a:srgbClr val="333333"/>
                </a:solidFill>
                <a:latin typeface="Arial" charset="0"/>
              </a:rPr>
              <a:t> sigma, 5w, 5s, </a:t>
            </a:r>
            <a:r>
              <a:rPr lang="pl-PL" sz="1600" dirty="0" err="1">
                <a:solidFill>
                  <a:srgbClr val="333333"/>
                </a:solidFill>
                <a:latin typeface="Arial" charset="0"/>
              </a:rPr>
              <a:t>seven</a:t>
            </a:r>
            <a:r>
              <a:rPr lang="pl-PL" sz="1600" dirty="0">
                <a:solidFill>
                  <a:srgbClr val="333333"/>
                </a:solidFill>
                <a:latin typeface="Arial" charset="0"/>
              </a:rPr>
              <a:t> </a:t>
            </a:r>
            <a:r>
              <a:rPr lang="pl-PL" sz="1600" dirty="0" err="1" smtClean="0">
                <a:solidFill>
                  <a:srgbClr val="333333"/>
                </a:solidFill>
                <a:latin typeface="Arial" charset="0"/>
              </a:rPr>
              <a:t>hats</a:t>
            </a:r>
            <a:endParaRPr lang="pl-PL" sz="1600" dirty="0" smtClean="0">
              <a:solidFill>
                <a:srgbClr val="333333"/>
              </a:solidFill>
              <a:latin typeface="Arial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r>
              <a:rPr lang="pl-PL" sz="1800" b="1" dirty="0">
                <a:solidFill>
                  <a:srgbClr val="333333"/>
                </a:solidFill>
                <a:latin typeface="Arial" charset="0"/>
              </a:rPr>
              <a:t>KROK </a:t>
            </a:r>
            <a:r>
              <a:rPr lang="pl-PL" sz="1800" b="1" dirty="0" smtClean="0">
                <a:solidFill>
                  <a:srgbClr val="333333"/>
                </a:solidFill>
                <a:latin typeface="Arial" charset="0"/>
              </a:rPr>
              <a:t>10 Język </a:t>
            </a:r>
            <a:r>
              <a:rPr lang="pl-PL" sz="1800" b="1" dirty="0">
                <a:solidFill>
                  <a:srgbClr val="333333"/>
                </a:solidFill>
                <a:latin typeface="Arial" charset="0"/>
              </a:rPr>
              <a:t>angielski w biznesie </a:t>
            </a: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endParaRPr lang="pl-PL" sz="1800" dirty="0" smtClean="0">
              <a:solidFill>
                <a:srgbClr val="333333"/>
              </a:solidFill>
              <a:latin typeface="Arial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endParaRPr lang="pl-PL" sz="1800" dirty="0">
              <a:solidFill>
                <a:srgbClr val="333333"/>
              </a:solidFill>
              <a:latin typeface="Arial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endParaRPr lang="pl-PL" sz="1800" b="1" dirty="0" smtClean="0">
              <a:solidFill>
                <a:srgbClr val="333333"/>
              </a:solidFill>
              <a:latin typeface="Arial" charset="0"/>
            </a:endParaRPr>
          </a:p>
          <a:p>
            <a:pPr marL="533400" indent="-53340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 typeface="Wingdings" pitchFamily="2" charset="2"/>
              <a:buChar char="§"/>
              <a:defRPr/>
            </a:pPr>
            <a:endParaRPr lang="pl-PL" sz="1800" dirty="0" smtClean="0">
              <a:solidFill>
                <a:srgbClr val="333333"/>
              </a:solidFill>
              <a:latin typeface="Arial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ct val="20000"/>
              </a:spcAft>
              <a:buClr>
                <a:srgbClr val="DF2027"/>
              </a:buClr>
              <a:buSzPct val="150000"/>
              <a:buFontTx/>
              <a:buNone/>
              <a:defRPr/>
            </a:pPr>
            <a:endParaRPr lang="pl-PL" sz="1800" dirty="0" smtClean="0">
              <a:solidFill>
                <a:srgbClr val="333333"/>
              </a:solidFill>
              <a:latin typeface="Arial" charset="0"/>
            </a:endParaRPr>
          </a:p>
        </p:txBody>
      </p:sp>
      <p:sp>
        <p:nvSpPr>
          <p:cNvPr id="11267" name="Rectangle 16"/>
          <p:cNvSpPr>
            <a:spLocks noChangeArrowheads="1"/>
          </p:cNvSpPr>
          <p:nvPr/>
        </p:nvSpPr>
        <p:spPr bwMode="auto">
          <a:xfrm>
            <a:off x="0" y="0"/>
            <a:ext cx="9144000" cy="333375"/>
          </a:xfrm>
          <a:prstGeom prst="rect">
            <a:avLst/>
          </a:prstGeom>
          <a:solidFill>
            <a:srgbClr val="C7C8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713"/>
            <a:ext cx="7918450" cy="1143000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pl-PL" sz="2800" b="1" smtClean="0">
                <a:solidFill>
                  <a:srgbClr val="DF2027"/>
                </a:solidFill>
                <a:latin typeface="Arial" charset="0"/>
              </a:rPr>
              <a:t>10 kroków do sukcesu w BPO </a:t>
            </a:r>
            <a:br>
              <a:rPr lang="pl-PL" sz="2800" b="1" smtClean="0">
                <a:solidFill>
                  <a:srgbClr val="DF2027"/>
                </a:solidFill>
                <a:latin typeface="Arial" charset="0"/>
              </a:rPr>
            </a:br>
            <a:r>
              <a:rPr lang="pl-PL" sz="2800" smtClean="0">
                <a:solidFill>
                  <a:srgbClr val="333333"/>
                </a:solidFill>
                <a:latin typeface="Arial" charset="0"/>
              </a:rPr>
              <a:t>Jak odnieść sukces w centrum BPO? (cd.) </a:t>
            </a:r>
            <a:endParaRPr lang="pl-PL" sz="2400" b="1" smtClean="0">
              <a:solidFill>
                <a:srgbClr val="DF2027"/>
              </a:solidFill>
              <a:latin typeface="Arial" charset="0"/>
            </a:endParaRPr>
          </a:p>
        </p:txBody>
      </p:sp>
      <p:graphicFrame>
        <p:nvGraphicFramePr>
          <p:cNvPr id="5" name="Symbol zastępczy zawartości 3"/>
          <p:cNvGraphicFramePr>
            <a:graphicFrameLocks/>
          </p:cNvGraphicFramePr>
          <p:nvPr/>
        </p:nvGraphicFramePr>
        <p:xfrm>
          <a:off x="5868144" y="2636912"/>
          <a:ext cx="3528392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182</Words>
  <Application>Microsoft Office PowerPoint</Application>
  <PresentationFormat>Pokaz na ekranie (4:3)</PresentationFormat>
  <Paragraphs>74</Paragraphs>
  <Slides>7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3</vt:i4>
      </vt:variant>
      <vt:variant>
        <vt:lpstr>Tytuły slajdów</vt:lpstr>
      </vt:variant>
      <vt:variant>
        <vt:i4>7</vt:i4>
      </vt:variant>
    </vt:vector>
  </HeadingPairs>
  <TitlesOfParts>
    <vt:vector size="10" baseType="lpstr">
      <vt:lpstr>Projekt domyślny</vt:lpstr>
      <vt:lpstr>1_Projekt domyślny</vt:lpstr>
      <vt:lpstr>2_Projekt domyślny</vt:lpstr>
      <vt:lpstr>Prezentacja programu PowerPoint</vt:lpstr>
      <vt:lpstr>Kompletne przygotowanie do pracy w BPO/SSC 10 kroków do sukcesu w BPO </vt:lpstr>
      <vt:lpstr>10 kroków do sukcesu w BPO  Co muszę wiedzieć o sektorze BPO / SSC? </vt:lpstr>
      <vt:lpstr>10 kroków do sukcesu w BPO  Jak się odnaleźć w korporacji? </vt:lpstr>
      <vt:lpstr>10 kroków do sukcesu w BPO  Jak się odnaleźć w korporacji? (cd.)  </vt:lpstr>
      <vt:lpstr>10 kroków do sukcesu w BPO  Jak odnieść sukces w centrum BPO? </vt:lpstr>
      <vt:lpstr>10 kroków do sukcesu w BPO  Jak odnieść sukces w centrum BPO? (cd.)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</dc:creator>
  <cp:lastModifiedBy>Kasia</cp:lastModifiedBy>
  <cp:revision>81</cp:revision>
  <dcterms:created xsi:type="dcterms:W3CDTF">1601-01-01T00:00:00Z</dcterms:created>
  <dcterms:modified xsi:type="dcterms:W3CDTF">2012-10-17T09:14:52Z</dcterms:modified>
</cp:coreProperties>
</file>